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84"/>
  </p:notesMasterIdLst>
  <p:sldIdLst>
    <p:sldId id="267" r:id="rId5"/>
    <p:sldId id="273" r:id="rId6"/>
    <p:sldId id="274" r:id="rId7"/>
    <p:sldId id="276" r:id="rId8"/>
    <p:sldId id="277" r:id="rId9"/>
    <p:sldId id="278" r:id="rId10"/>
    <p:sldId id="279" r:id="rId11"/>
    <p:sldId id="280" r:id="rId12"/>
    <p:sldId id="281" r:id="rId13"/>
    <p:sldId id="282" r:id="rId14"/>
    <p:sldId id="283" r:id="rId15"/>
    <p:sldId id="284" r:id="rId16"/>
    <p:sldId id="285" r:id="rId17"/>
    <p:sldId id="287" r:id="rId18"/>
    <p:sldId id="290" r:id="rId19"/>
    <p:sldId id="291" r:id="rId20"/>
    <p:sldId id="292" r:id="rId21"/>
    <p:sldId id="293" r:id="rId22"/>
    <p:sldId id="288" r:id="rId23"/>
    <p:sldId id="289" r:id="rId24"/>
    <p:sldId id="294" r:id="rId25"/>
    <p:sldId id="295" r:id="rId26"/>
    <p:sldId id="296" r:id="rId27"/>
    <p:sldId id="302" r:id="rId28"/>
    <p:sldId id="298" r:id="rId29"/>
    <p:sldId id="297" r:id="rId30"/>
    <p:sldId id="299" r:id="rId31"/>
    <p:sldId id="300" r:id="rId32"/>
    <p:sldId id="301" r:id="rId33"/>
    <p:sldId id="303" r:id="rId34"/>
    <p:sldId id="304" r:id="rId35"/>
    <p:sldId id="305" r:id="rId36"/>
    <p:sldId id="306" r:id="rId37"/>
    <p:sldId id="307" r:id="rId38"/>
    <p:sldId id="308" r:id="rId39"/>
    <p:sldId id="310" r:id="rId40"/>
    <p:sldId id="309" r:id="rId41"/>
    <p:sldId id="311" r:id="rId42"/>
    <p:sldId id="312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9" r:id="rId59"/>
    <p:sldId id="330" r:id="rId60"/>
    <p:sldId id="331" r:id="rId61"/>
    <p:sldId id="332" r:id="rId62"/>
    <p:sldId id="333" r:id="rId63"/>
    <p:sldId id="334" r:id="rId64"/>
    <p:sldId id="335" r:id="rId65"/>
    <p:sldId id="336" r:id="rId66"/>
    <p:sldId id="337" r:id="rId67"/>
    <p:sldId id="338" r:id="rId68"/>
    <p:sldId id="339" r:id="rId69"/>
    <p:sldId id="340" r:id="rId70"/>
    <p:sldId id="347" r:id="rId71"/>
    <p:sldId id="348" r:id="rId72"/>
    <p:sldId id="349" r:id="rId73"/>
    <p:sldId id="342" r:id="rId74"/>
    <p:sldId id="353" r:id="rId75"/>
    <p:sldId id="354" r:id="rId76"/>
    <p:sldId id="350" r:id="rId77"/>
    <p:sldId id="351" r:id="rId78"/>
    <p:sldId id="352" r:id="rId79"/>
    <p:sldId id="343" r:id="rId80"/>
    <p:sldId id="344" r:id="rId81"/>
    <p:sldId id="345" r:id="rId82"/>
    <p:sldId id="346" r:id="rId83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2603C72-D24C-4B06-AE0A-DBBAE09F64DA}" v="2010" dt="2023-04-18T22:19:00.6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203" autoAdjust="0"/>
  </p:normalViewPr>
  <p:slideViewPr>
    <p:cSldViewPr snapToGrid="0">
      <p:cViewPr varScale="1">
        <p:scale>
          <a:sx n="91" d="100"/>
          <a:sy n="91" d="100"/>
        </p:scale>
        <p:origin x="131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notesMaster" Target="notesMasters/notesMaster1.xml"/><Relationship Id="rId89" Type="http://schemas.microsoft.com/office/2016/11/relationships/changesInfo" Target="changesInfos/changesInfo1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5" Type="http://schemas.openxmlformats.org/officeDocument/2006/relationships/slide" Target="slides/slide1.xml"/><Relationship Id="rId90" Type="http://schemas.microsoft.com/office/2015/10/relationships/revisionInfo" Target="revisionInfo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slide" Target="slides/slide76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slide" Target="slides/slide79.xml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as  Gomez Tobon" userId="b8a6d8fe-e4ad-4825-8cc6-ab3fedc37e7a" providerId="ADAL" clId="{660127F2-89D0-4329-A92E-172200A69019}"/>
    <pc:docChg chg="undo custSel addSld delSld modSld">
      <pc:chgData name="Lucas  Gomez Tobon" userId="b8a6d8fe-e4ad-4825-8cc6-ab3fedc37e7a" providerId="ADAL" clId="{660127F2-89D0-4329-A92E-172200A69019}" dt="2023-03-15T20:01:35.650" v="3460" actId="20577"/>
      <pc:docMkLst>
        <pc:docMk/>
      </pc:docMkLst>
      <pc:sldChg chg="modSp mod">
        <pc:chgData name="Lucas  Gomez Tobon" userId="b8a6d8fe-e4ad-4825-8cc6-ab3fedc37e7a" providerId="ADAL" clId="{660127F2-89D0-4329-A92E-172200A69019}" dt="2023-03-15T18:35:02.379" v="58" actId="1076"/>
        <pc:sldMkLst>
          <pc:docMk/>
          <pc:sldMk cId="4264763546" sldId="267"/>
        </pc:sldMkLst>
        <pc:spChg chg="mod">
          <ac:chgData name="Lucas  Gomez Tobon" userId="b8a6d8fe-e4ad-4825-8cc6-ab3fedc37e7a" providerId="ADAL" clId="{660127F2-89D0-4329-A92E-172200A69019}" dt="2023-03-15T18:35:02.379" v="58" actId="1076"/>
          <ac:spMkLst>
            <pc:docMk/>
            <pc:sldMk cId="4264763546" sldId="267"/>
            <ac:spMk id="8" creationId="{00000000-0000-0000-0000-000000000000}"/>
          </ac:spMkLst>
        </pc:spChg>
      </pc:sldChg>
      <pc:sldChg chg="del">
        <pc:chgData name="Lucas  Gomez Tobon" userId="b8a6d8fe-e4ad-4825-8cc6-ab3fedc37e7a" providerId="ADAL" clId="{660127F2-89D0-4329-A92E-172200A69019}" dt="2023-03-15T18:34:34.419" v="46" actId="47"/>
        <pc:sldMkLst>
          <pc:docMk/>
          <pc:sldMk cId="2209409872" sldId="270"/>
        </pc:sldMkLst>
      </pc:sldChg>
      <pc:sldChg chg="del">
        <pc:chgData name="Lucas  Gomez Tobon" userId="b8a6d8fe-e4ad-4825-8cc6-ab3fedc37e7a" providerId="ADAL" clId="{660127F2-89D0-4329-A92E-172200A69019}" dt="2023-03-15T18:34:34.899" v="47" actId="47"/>
        <pc:sldMkLst>
          <pc:docMk/>
          <pc:sldMk cId="2366241294" sldId="271"/>
        </pc:sldMkLst>
      </pc:sldChg>
      <pc:sldChg chg="addSp delSp modSp mod">
        <pc:chgData name="Lucas  Gomez Tobon" userId="b8a6d8fe-e4ad-4825-8cc6-ab3fedc37e7a" providerId="ADAL" clId="{660127F2-89D0-4329-A92E-172200A69019}" dt="2023-03-15T19:01:34.911" v="1187" actId="122"/>
        <pc:sldMkLst>
          <pc:docMk/>
          <pc:sldMk cId="1712672475" sldId="273"/>
        </pc:sldMkLst>
        <pc:spChg chg="del">
          <ac:chgData name="Lucas  Gomez Tobon" userId="b8a6d8fe-e4ad-4825-8cc6-ab3fedc37e7a" providerId="ADAL" clId="{660127F2-89D0-4329-A92E-172200A69019}" dt="2023-03-15T18:34:38.110" v="48" actId="478"/>
          <ac:spMkLst>
            <pc:docMk/>
            <pc:sldMk cId="1712672475" sldId="273"/>
            <ac:spMk id="2" creationId="{933878CE-E6C1-4E46-A662-160BC6BAE22F}"/>
          </ac:spMkLst>
        </pc:spChg>
        <pc:spChg chg="add mod">
          <ac:chgData name="Lucas  Gomez Tobon" userId="b8a6d8fe-e4ad-4825-8cc6-ab3fedc37e7a" providerId="ADAL" clId="{660127F2-89D0-4329-A92E-172200A69019}" dt="2023-03-15T18:56:27.772" v="1057" actId="1076"/>
          <ac:spMkLst>
            <pc:docMk/>
            <pc:sldMk cId="1712672475" sldId="273"/>
            <ac:spMk id="3" creationId="{288305FE-915F-971B-06C8-2F46C9F924D7}"/>
          </ac:spMkLst>
        </pc:spChg>
        <pc:spChg chg="del mod">
          <ac:chgData name="Lucas  Gomez Tobon" userId="b8a6d8fe-e4ad-4825-8cc6-ab3fedc37e7a" providerId="ADAL" clId="{660127F2-89D0-4329-A92E-172200A69019}" dt="2023-03-15T18:41:57.018" v="667" actId="478"/>
          <ac:spMkLst>
            <pc:docMk/>
            <pc:sldMk cId="1712672475" sldId="273"/>
            <ac:spMk id="5" creationId="{933878CE-E6C1-4E46-A662-160BC6BAE22F}"/>
          </ac:spMkLst>
        </pc:spChg>
        <pc:spChg chg="add mod ord">
          <ac:chgData name="Lucas  Gomez Tobon" userId="b8a6d8fe-e4ad-4825-8cc6-ab3fedc37e7a" providerId="ADAL" clId="{660127F2-89D0-4329-A92E-172200A69019}" dt="2023-03-15T19:00:56.466" v="1158" actId="167"/>
          <ac:spMkLst>
            <pc:docMk/>
            <pc:sldMk cId="1712672475" sldId="273"/>
            <ac:spMk id="6" creationId="{F78AE484-A5E4-FD25-6470-B7763D0B9AE7}"/>
          </ac:spMkLst>
        </pc:spChg>
        <pc:spChg chg="add mod">
          <ac:chgData name="Lucas  Gomez Tobon" userId="b8a6d8fe-e4ad-4825-8cc6-ab3fedc37e7a" providerId="ADAL" clId="{660127F2-89D0-4329-A92E-172200A69019}" dt="2023-03-15T19:01:34.911" v="1187" actId="122"/>
          <ac:spMkLst>
            <pc:docMk/>
            <pc:sldMk cId="1712672475" sldId="273"/>
            <ac:spMk id="8" creationId="{476DBE18-DFC3-DC13-BFB7-75A96F5E47AB}"/>
          </ac:spMkLst>
        </pc:spChg>
        <pc:spChg chg="del">
          <ac:chgData name="Lucas  Gomez Tobon" userId="b8a6d8fe-e4ad-4825-8cc6-ab3fedc37e7a" providerId="ADAL" clId="{660127F2-89D0-4329-A92E-172200A69019}" dt="2023-03-15T18:34:41.659" v="52" actId="478"/>
          <ac:spMkLst>
            <pc:docMk/>
            <pc:sldMk cId="1712672475" sldId="273"/>
            <ac:spMk id="12" creationId="{00000000-0000-0000-0000-000000000000}"/>
          </ac:spMkLst>
        </pc:spChg>
        <pc:spChg chg="del">
          <ac:chgData name="Lucas  Gomez Tobon" userId="b8a6d8fe-e4ad-4825-8cc6-ab3fedc37e7a" providerId="ADAL" clId="{660127F2-89D0-4329-A92E-172200A69019}" dt="2023-03-15T18:34:42.713" v="53" actId="478"/>
          <ac:spMkLst>
            <pc:docMk/>
            <pc:sldMk cId="1712672475" sldId="273"/>
            <ac:spMk id="14" creationId="{00000000-0000-0000-0000-000000000000}"/>
          </ac:spMkLst>
        </pc:spChg>
        <pc:spChg chg="del">
          <ac:chgData name="Lucas  Gomez Tobon" userId="b8a6d8fe-e4ad-4825-8cc6-ab3fedc37e7a" providerId="ADAL" clId="{660127F2-89D0-4329-A92E-172200A69019}" dt="2023-03-15T18:34:44.059" v="54" actId="478"/>
          <ac:spMkLst>
            <pc:docMk/>
            <pc:sldMk cId="1712672475" sldId="273"/>
            <ac:spMk id="16" creationId="{00000000-0000-0000-0000-000000000000}"/>
          </ac:spMkLst>
        </pc:spChg>
        <pc:spChg chg="del mod">
          <ac:chgData name="Lucas  Gomez Tobon" userId="b8a6d8fe-e4ad-4825-8cc6-ab3fedc37e7a" providerId="ADAL" clId="{660127F2-89D0-4329-A92E-172200A69019}" dt="2023-03-15T18:34:39.179" v="50" actId="478"/>
          <ac:spMkLst>
            <pc:docMk/>
            <pc:sldMk cId="1712672475" sldId="273"/>
            <ac:spMk id="17" creationId="{00000000-0000-0000-0000-000000000000}"/>
          </ac:spMkLst>
        </pc:spChg>
        <pc:spChg chg="del">
          <ac:chgData name="Lucas  Gomez Tobon" userId="b8a6d8fe-e4ad-4825-8cc6-ab3fedc37e7a" providerId="ADAL" clId="{660127F2-89D0-4329-A92E-172200A69019}" dt="2023-03-15T18:34:45.249" v="55" actId="478"/>
          <ac:spMkLst>
            <pc:docMk/>
            <pc:sldMk cId="1712672475" sldId="273"/>
            <ac:spMk id="19" creationId="{00000000-0000-0000-0000-000000000000}"/>
          </ac:spMkLst>
        </pc:spChg>
        <pc:picChg chg="add mod">
          <ac:chgData name="Lucas  Gomez Tobon" userId="b8a6d8fe-e4ad-4825-8cc6-ab3fedc37e7a" providerId="ADAL" clId="{660127F2-89D0-4329-A92E-172200A69019}" dt="2023-03-15T19:01:17.756" v="1165" actId="1076"/>
          <ac:picMkLst>
            <pc:docMk/>
            <pc:sldMk cId="1712672475" sldId="273"/>
            <ac:picMk id="4" creationId="{1DBA7C59-E624-192D-F6A6-65102C1F1ED2}"/>
          </ac:picMkLst>
        </pc:picChg>
        <pc:picChg chg="add del mod ord">
          <ac:chgData name="Lucas  Gomez Tobon" userId="b8a6d8fe-e4ad-4825-8cc6-ab3fedc37e7a" providerId="ADAL" clId="{660127F2-89D0-4329-A92E-172200A69019}" dt="2023-03-15T19:01:19.421" v="1167" actId="478"/>
          <ac:picMkLst>
            <pc:docMk/>
            <pc:sldMk cId="1712672475" sldId="273"/>
            <ac:picMk id="5" creationId="{4B533AF7-A7D8-C456-6626-945CBCAD556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18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0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1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2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3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4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5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9.939" v="51" actId="478"/>
          <ac:picMkLst>
            <pc:docMk/>
            <pc:sldMk cId="1712672475" sldId="273"/>
            <ac:picMk id="26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7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28" creationId="{00000000-0000-0000-0000-000000000000}"/>
          </ac:picMkLst>
        </pc:picChg>
        <pc:picChg chg="del">
          <ac:chgData name="Lucas  Gomez Tobon" userId="b8a6d8fe-e4ad-4825-8cc6-ab3fedc37e7a" providerId="ADAL" clId="{660127F2-89D0-4329-A92E-172200A69019}" dt="2023-03-15T18:34:38.110" v="48" actId="478"/>
          <ac:picMkLst>
            <pc:docMk/>
            <pc:sldMk cId="1712672475" sldId="273"/>
            <ac:picMk id="1026" creationId="{00000000-0000-0000-0000-000000000000}"/>
          </ac:picMkLst>
        </pc:picChg>
      </pc:sldChg>
      <pc:sldChg chg="add del setBg">
        <pc:chgData name="Lucas  Gomez Tobon" userId="b8a6d8fe-e4ad-4825-8cc6-ab3fedc37e7a" providerId="ADAL" clId="{660127F2-89D0-4329-A92E-172200A69019}" dt="2023-03-15T18:55:25.739" v="1014"/>
        <pc:sldMkLst>
          <pc:docMk/>
          <pc:sldMk cId="2032858947" sldId="274"/>
        </pc:sldMkLst>
      </pc:sldChg>
      <pc:sldChg chg="addSp delSp modSp add mod modClrScheme chgLayout">
        <pc:chgData name="Lucas  Gomez Tobon" userId="b8a6d8fe-e4ad-4825-8cc6-ab3fedc37e7a" providerId="ADAL" clId="{660127F2-89D0-4329-A92E-172200A69019}" dt="2023-03-15T19:12:55.795" v="1702" actId="20577"/>
        <pc:sldMkLst>
          <pc:docMk/>
          <pc:sldMk cId="3196428619" sldId="274"/>
        </pc:sldMkLst>
        <pc:spChg chg="add del mod ord">
          <ac:chgData name="Lucas  Gomez Tobon" userId="b8a6d8fe-e4ad-4825-8cc6-ab3fedc37e7a" providerId="ADAL" clId="{660127F2-89D0-4329-A92E-172200A69019}" dt="2023-03-15T18:55:47.528" v="1043" actId="478"/>
          <ac:spMkLst>
            <pc:docMk/>
            <pc:sldMk cId="3196428619" sldId="274"/>
            <ac:spMk id="2" creationId="{31EEDD80-C22A-875F-6DDC-B7DEE11D4F54}"/>
          </ac:spMkLst>
        </pc:spChg>
        <pc:spChg chg="mod">
          <ac:chgData name="Lucas  Gomez Tobon" userId="b8a6d8fe-e4ad-4825-8cc6-ab3fedc37e7a" providerId="ADAL" clId="{660127F2-89D0-4329-A92E-172200A69019}" dt="2023-03-15T18:56:05.956" v="1049" actId="120"/>
          <ac:spMkLst>
            <pc:docMk/>
            <pc:sldMk cId="3196428619" sldId="274"/>
            <ac:spMk id="3" creationId="{288305FE-915F-971B-06C8-2F46C9F924D7}"/>
          </ac:spMkLst>
        </pc:spChg>
        <pc:spChg chg="add mod ord">
          <ac:chgData name="Lucas  Gomez Tobon" userId="b8a6d8fe-e4ad-4825-8cc6-ab3fedc37e7a" providerId="ADAL" clId="{660127F2-89D0-4329-A92E-172200A69019}" dt="2023-03-15T18:56:46.117" v="1061" actId="122"/>
          <ac:spMkLst>
            <pc:docMk/>
            <pc:sldMk cId="3196428619" sldId="274"/>
            <ac:spMk id="5" creationId="{DBE41350-BF53-63F8-C685-2E439D47C033}"/>
          </ac:spMkLst>
        </pc:spChg>
        <pc:spChg chg="del">
          <ac:chgData name="Lucas  Gomez Tobon" userId="b8a6d8fe-e4ad-4825-8cc6-ab3fedc37e7a" providerId="ADAL" clId="{660127F2-89D0-4329-A92E-172200A69019}" dt="2023-03-15T18:55:49.817" v="1044" actId="478"/>
          <ac:spMkLst>
            <pc:docMk/>
            <pc:sldMk cId="3196428619" sldId="274"/>
            <ac:spMk id="6" creationId="{F78AE484-A5E4-FD25-6470-B7763D0B9AE7}"/>
          </ac:spMkLst>
        </pc:spChg>
        <pc:spChg chg="add mod ord">
          <ac:chgData name="Lucas  Gomez Tobon" userId="b8a6d8fe-e4ad-4825-8cc6-ab3fedc37e7a" providerId="ADAL" clId="{660127F2-89D0-4329-A92E-172200A69019}" dt="2023-03-15T19:05:15.036" v="1261" actId="113"/>
          <ac:spMkLst>
            <pc:docMk/>
            <pc:sldMk cId="3196428619" sldId="274"/>
            <ac:spMk id="7" creationId="{E75EBFF2-DEEB-1A97-85F8-43FF7D6C1F5B}"/>
          </ac:spMkLst>
        </pc:spChg>
        <pc:spChg chg="add mod ord">
          <ac:chgData name="Lucas  Gomez Tobon" userId="b8a6d8fe-e4ad-4825-8cc6-ab3fedc37e7a" providerId="ADAL" clId="{660127F2-89D0-4329-A92E-172200A69019}" dt="2023-03-15T18:57:24.487" v="1072" actId="27107"/>
          <ac:spMkLst>
            <pc:docMk/>
            <pc:sldMk cId="3196428619" sldId="274"/>
            <ac:spMk id="8" creationId="{80CDF7DB-DC9C-D316-590C-B1A65B540A73}"/>
          </ac:spMkLst>
        </pc:spChg>
        <pc:spChg chg="del mod">
          <ac:chgData name="Lucas  Gomez Tobon" userId="b8a6d8fe-e4ad-4825-8cc6-ab3fedc37e7a" providerId="ADAL" clId="{660127F2-89D0-4329-A92E-172200A69019}" dt="2023-03-15T18:56:10.387" v="1052" actId="478"/>
          <ac:spMkLst>
            <pc:docMk/>
            <pc:sldMk cId="3196428619" sldId="274"/>
            <ac:spMk id="9" creationId="{00000000-0000-0000-0000-000000000000}"/>
          </ac:spMkLst>
        </pc:spChg>
        <pc:spChg chg="add mod ord">
          <ac:chgData name="Lucas  Gomez Tobon" userId="b8a6d8fe-e4ad-4825-8cc6-ab3fedc37e7a" providerId="ADAL" clId="{660127F2-89D0-4329-A92E-172200A69019}" dt="2023-03-15T19:12:55.795" v="1702" actId="20577"/>
          <ac:spMkLst>
            <pc:docMk/>
            <pc:sldMk cId="3196428619" sldId="274"/>
            <ac:spMk id="10" creationId="{49A28EDE-16D7-6128-0A35-A1169162CBD5}"/>
          </ac:spMkLst>
        </pc:spChg>
        <pc:picChg chg="del">
          <ac:chgData name="Lucas  Gomez Tobon" userId="b8a6d8fe-e4ad-4825-8cc6-ab3fedc37e7a" providerId="ADAL" clId="{660127F2-89D0-4329-A92E-172200A69019}" dt="2023-03-15T18:55:38.603" v="1041" actId="478"/>
          <ac:picMkLst>
            <pc:docMk/>
            <pc:sldMk cId="3196428619" sldId="274"/>
            <ac:picMk id="4" creationId="{1DBA7C59-E624-192D-F6A6-65102C1F1ED2}"/>
          </ac:picMkLst>
        </pc:picChg>
      </pc:sldChg>
      <pc:sldChg chg="addSp delSp modSp add mod modClrScheme chgLayout">
        <pc:chgData name="Lucas  Gomez Tobon" userId="b8a6d8fe-e4ad-4825-8cc6-ab3fedc37e7a" providerId="ADAL" clId="{660127F2-89D0-4329-A92E-172200A69019}" dt="2023-03-15T19:11:20.426" v="1700" actId="20577"/>
        <pc:sldMkLst>
          <pc:docMk/>
          <pc:sldMk cId="1013565971" sldId="275"/>
        </pc:sldMkLst>
        <pc:spChg chg="add del mod ord">
          <ac:chgData name="Lucas  Gomez Tobon" userId="b8a6d8fe-e4ad-4825-8cc6-ab3fedc37e7a" providerId="ADAL" clId="{660127F2-89D0-4329-A92E-172200A69019}" dt="2023-03-15T19:08:31.048" v="1294" actId="478"/>
          <ac:spMkLst>
            <pc:docMk/>
            <pc:sldMk cId="1013565971" sldId="275"/>
            <ac:spMk id="2" creationId="{9A71A188-8CAF-0BDB-4815-380CA1B7B4D6}"/>
          </ac:spMkLst>
        </pc:spChg>
        <pc:spChg chg="mod">
          <ac:chgData name="Lucas  Gomez Tobon" userId="b8a6d8fe-e4ad-4825-8cc6-ab3fedc37e7a" providerId="ADAL" clId="{660127F2-89D0-4329-A92E-172200A69019}" dt="2023-03-15T19:08:41.746" v="1298" actId="1076"/>
          <ac:spMkLst>
            <pc:docMk/>
            <pc:sldMk cId="1013565971" sldId="275"/>
            <ac:spMk id="3" creationId="{288305FE-915F-971B-06C8-2F46C9F924D7}"/>
          </ac:spMkLst>
        </pc:spChg>
        <pc:spChg chg="del mod ord">
          <ac:chgData name="Lucas  Gomez Tobon" userId="b8a6d8fe-e4ad-4825-8cc6-ab3fedc37e7a" providerId="ADAL" clId="{660127F2-89D0-4329-A92E-172200A69019}" dt="2023-03-15T19:08:36.886" v="1297" actId="478"/>
          <ac:spMkLst>
            <pc:docMk/>
            <pc:sldMk cId="1013565971" sldId="275"/>
            <ac:spMk id="5" creationId="{DBE41350-BF53-63F8-C685-2E439D47C033}"/>
          </ac:spMkLst>
        </pc:spChg>
        <pc:spChg chg="mod ord">
          <ac:chgData name="Lucas  Gomez Tobon" userId="b8a6d8fe-e4ad-4825-8cc6-ab3fedc37e7a" providerId="ADAL" clId="{660127F2-89D0-4329-A92E-172200A69019}" dt="2023-03-15T19:11:20.426" v="1700" actId="20577"/>
          <ac:spMkLst>
            <pc:docMk/>
            <pc:sldMk cId="1013565971" sldId="275"/>
            <ac:spMk id="7" creationId="{E75EBFF2-DEEB-1A97-85F8-43FF7D6C1F5B}"/>
          </ac:spMkLst>
        </pc:spChg>
        <pc:spChg chg="del mod ord">
          <ac:chgData name="Lucas  Gomez Tobon" userId="b8a6d8fe-e4ad-4825-8cc6-ab3fedc37e7a" providerId="ADAL" clId="{660127F2-89D0-4329-A92E-172200A69019}" dt="2023-03-15T19:08:35.665" v="1296" actId="478"/>
          <ac:spMkLst>
            <pc:docMk/>
            <pc:sldMk cId="1013565971" sldId="275"/>
            <ac:spMk id="8" creationId="{80CDF7DB-DC9C-D316-590C-B1A65B540A73}"/>
          </ac:spMkLst>
        </pc:spChg>
        <pc:spChg chg="del mod ord">
          <ac:chgData name="Lucas  Gomez Tobon" userId="b8a6d8fe-e4ad-4825-8cc6-ab3fedc37e7a" providerId="ADAL" clId="{660127F2-89D0-4329-A92E-172200A69019}" dt="2023-03-15T19:08:34.777" v="1295" actId="478"/>
          <ac:spMkLst>
            <pc:docMk/>
            <pc:sldMk cId="1013565971" sldId="275"/>
            <ac:spMk id="10" creationId="{49A28EDE-16D7-6128-0A35-A1169162CBD5}"/>
          </ac:spMkLst>
        </pc:spChg>
      </pc:sldChg>
      <pc:sldChg chg="add del setBg">
        <pc:chgData name="Lucas  Gomez Tobon" userId="b8a6d8fe-e4ad-4825-8cc6-ab3fedc37e7a" providerId="ADAL" clId="{660127F2-89D0-4329-A92E-172200A69019}" dt="2023-03-15T19:08:07.207" v="1280"/>
        <pc:sldMkLst>
          <pc:docMk/>
          <pc:sldMk cId="2376210879" sldId="275"/>
        </pc:sldMkLst>
      </pc:sldChg>
      <pc:sldChg chg="add del setBg">
        <pc:chgData name="Lucas  Gomez Tobon" userId="b8a6d8fe-e4ad-4825-8cc6-ab3fedc37e7a" providerId="ADAL" clId="{660127F2-89D0-4329-A92E-172200A69019}" dt="2023-03-15T19:13:39.185" v="1704"/>
        <pc:sldMkLst>
          <pc:docMk/>
          <pc:sldMk cId="3356785815" sldId="276"/>
        </pc:sldMkLst>
      </pc:sldChg>
      <pc:sldChg chg="addSp delSp modSp add mod">
        <pc:chgData name="Lucas  Gomez Tobon" userId="b8a6d8fe-e4ad-4825-8cc6-ab3fedc37e7a" providerId="ADAL" clId="{660127F2-89D0-4329-A92E-172200A69019}" dt="2023-03-15T19:18:11.565" v="2285" actId="123"/>
        <pc:sldMkLst>
          <pc:docMk/>
          <pc:sldMk cId="4140553962" sldId="276"/>
        </pc:sldMkLst>
        <pc:spChg chg="mod">
          <ac:chgData name="Lucas  Gomez Tobon" userId="b8a6d8fe-e4ad-4825-8cc6-ab3fedc37e7a" providerId="ADAL" clId="{660127F2-89D0-4329-A92E-172200A69019}" dt="2023-03-15T19:13:53.739" v="1719" actId="20577"/>
          <ac:spMkLst>
            <pc:docMk/>
            <pc:sldMk cId="4140553962" sldId="276"/>
            <ac:spMk id="3" creationId="{288305FE-915F-971B-06C8-2F46C9F924D7}"/>
          </ac:spMkLst>
        </pc:spChg>
        <pc:spChg chg="add del mod">
          <ac:chgData name="Lucas  Gomez Tobon" userId="b8a6d8fe-e4ad-4825-8cc6-ab3fedc37e7a" providerId="ADAL" clId="{660127F2-89D0-4329-A92E-172200A69019}" dt="2023-03-15T19:13:47.246" v="1707" actId="478"/>
          <ac:spMkLst>
            <pc:docMk/>
            <pc:sldMk cId="4140553962" sldId="276"/>
            <ac:spMk id="4" creationId="{3B01FE18-1264-D585-5434-6D93DB6A2E02}"/>
          </ac:spMkLst>
        </pc:spChg>
        <pc:spChg chg="del mod">
          <ac:chgData name="Lucas  Gomez Tobon" userId="b8a6d8fe-e4ad-4825-8cc6-ab3fedc37e7a" providerId="ADAL" clId="{660127F2-89D0-4329-A92E-172200A69019}" dt="2023-03-15T19:13:56.289" v="1720" actId="478"/>
          <ac:spMkLst>
            <pc:docMk/>
            <pc:sldMk cId="4140553962" sldId="276"/>
            <ac:spMk id="5" creationId="{DBE41350-BF53-63F8-C685-2E439D47C033}"/>
          </ac:spMkLst>
        </pc:spChg>
        <pc:spChg chg="mod">
          <ac:chgData name="Lucas  Gomez Tobon" userId="b8a6d8fe-e4ad-4825-8cc6-ab3fedc37e7a" providerId="ADAL" clId="{660127F2-89D0-4329-A92E-172200A69019}" dt="2023-03-15T19:18:11.565" v="2285" actId="123"/>
          <ac:spMkLst>
            <pc:docMk/>
            <pc:sldMk cId="4140553962" sldId="276"/>
            <ac:spMk id="7" creationId="{E75EBFF2-DEEB-1A97-85F8-43FF7D6C1F5B}"/>
          </ac:spMkLst>
        </pc:spChg>
        <pc:spChg chg="del">
          <ac:chgData name="Lucas  Gomez Tobon" userId="b8a6d8fe-e4ad-4825-8cc6-ab3fedc37e7a" providerId="ADAL" clId="{660127F2-89D0-4329-A92E-172200A69019}" dt="2023-03-15T19:13:45.985" v="1706" actId="478"/>
          <ac:spMkLst>
            <pc:docMk/>
            <pc:sldMk cId="4140553962" sldId="276"/>
            <ac:spMk id="8" creationId="{80CDF7DB-DC9C-D316-590C-B1A65B540A73}"/>
          </ac:spMkLst>
        </pc:spChg>
        <pc:spChg chg="add del mod">
          <ac:chgData name="Lucas  Gomez Tobon" userId="b8a6d8fe-e4ad-4825-8cc6-ab3fedc37e7a" providerId="ADAL" clId="{660127F2-89D0-4329-A92E-172200A69019}" dt="2023-03-15T19:13:59.296" v="1722" actId="478"/>
          <ac:spMkLst>
            <pc:docMk/>
            <pc:sldMk cId="4140553962" sldId="276"/>
            <ac:spMk id="9" creationId="{9B081E75-47A8-32ED-BC72-0D4D0CC854A8}"/>
          </ac:spMkLst>
        </pc:spChg>
        <pc:spChg chg="del">
          <ac:chgData name="Lucas  Gomez Tobon" userId="b8a6d8fe-e4ad-4825-8cc6-ab3fedc37e7a" providerId="ADAL" clId="{660127F2-89D0-4329-A92E-172200A69019}" dt="2023-03-15T19:13:57.707" v="1721" actId="478"/>
          <ac:spMkLst>
            <pc:docMk/>
            <pc:sldMk cId="4140553962" sldId="276"/>
            <ac:spMk id="10" creationId="{49A28EDE-16D7-6128-0A35-A1169162CBD5}"/>
          </ac:spMkLst>
        </pc:spChg>
        <pc:spChg chg="add del mod">
          <ac:chgData name="Lucas  Gomez Tobon" userId="b8a6d8fe-e4ad-4825-8cc6-ab3fedc37e7a" providerId="ADAL" clId="{660127F2-89D0-4329-A92E-172200A69019}" dt="2023-03-15T19:14:00.455" v="1723" actId="478"/>
          <ac:spMkLst>
            <pc:docMk/>
            <pc:sldMk cId="4140553962" sldId="276"/>
            <ac:spMk id="12" creationId="{E5FA2EC1-6B7B-FD48-144B-9F4D93EE218C}"/>
          </ac:spMkLst>
        </pc:spChg>
      </pc:sldChg>
      <pc:sldChg chg="add del setBg">
        <pc:chgData name="Lucas  Gomez Tobon" userId="b8a6d8fe-e4ad-4825-8cc6-ab3fedc37e7a" providerId="ADAL" clId="{660127F2-89D0-4329-A92E-172200A69019}" dt="2023-03-15T19:19:33.289" v="2287"/>
        <pc:sldMkLst>
          <pc:docMk/>
          <pc:sldMk cId="2049071406" sldId="277"/>
        </pc:sldMkLst>
      </pc:sldChg>
      <pc:sldChg chg="addSp delSp modSp add mod">
        <pc:chgData name="Lucas  Gomez Tobon" userId="b8a6d8fe-e4ad-4825-8cc6-ab3fedc37e7a" providerId="ADAL" clId="{660127F2-89D0-4329-A92E-172200A69019}" dt="2023-03-15T19:25:53.094" v="2356" actId="1076"/>
        <pc:sldMkLst>
          <pc:docMk/>
          <pc:sldMk cId="3219027792" sldId="277"/>
        </pc:sldMkLst>
        <pc:spChg chg="mod">
          <ac:chgData name="Lucas  Gomez Tobon" userId="b8a6d8fe-e4ad-4825-8cc6-ab3fedc37e7a" providerId="ADAL" clId="{660127F2-89D0-4329-A92E-172200A69019}" dt="2023-03-15T19:23:10.514" v="2320" actId="122"/>
          <ac:spMkLst>
            <pc:docMk/>
            <pc:sldMk cId="3219027792" sldId="277"/>
            <ac:spMk id="3" creationId="{288305FE-915F-971B-06C8-2F46C9F924D7}"/>
          </ac:spMkLst>
        </pc:spChg>
        <pc:spChg chg="add del mod">
          <ac:chgData name="Lucas  Gomez Tobon" userId="b8a6d8fe-e4ad-4825-8cc6-ab3fedc37e7a" providerId="ADAL" clId="{660127F2-89D0-4329-A92E-172200A69019}" dt="2023-03-15T19:21:14.755" v="2308" actId="478"/>
          <ac:spMkLst>
            <pc:docMk/>
            <pc:sldMk cId="3219027792" sldId="277"/>
            <ac:spMk id="4" creationId="{589AB3F7-F14C-5398-F1B9-F1706DA18DBD}"/>
          </ac:spMkLst>
        </pc:spChg>
        <pc:spChg chg="del">
          <ac:chgData name="Lucas  Gomez Tobon" userId="b8a6d8fe-e4ad-4825-8cc6-ab3fedc37e7a" providerId="ADAL" clId="{660127F2-89D0-4329-A92E-172200A69019}" dt="2023-03-15T19:19:42.825" v="2307" actId="478"/>
          <ac:spMkLst>
            <pc:docMk/>
            <pc:sldMk cId="3219027792" sldId="277"/>
            <ac:spMk id="7" creationId="{E75EBFF2-DEEB-1A97-85F8-43FF7D6C1F5B}"/>
          </ac:spMkLst>
        </pc:spChg>
        <pc:picChg chg="add mod">
          <ac:chgData name="Lucas  Gomez Tobon" userId="b8a6d8fe-e4ad-4825-8cc6-ab3fedc37e7a" providerId="ADAL" clId="{660127F2-89D0-4329-A92E-172200A69019}" dt="2023-03-15T19:23:56.685" v="2334" actId="1076"/>
          <ac:picMkLst>
            <pc:docMk/>
            <pc:sldMk cId="3219027792" sldId="277"/>
            <ac:picMk id="1026" creationId="{FDE06209-AE13-9382-7BE0-02529FFDE5E7}"/>
          </ac:picMkLst>
        </pc:picChg>
        <pc:picChg chg="add mod">
          <ac:chgData name="Lucas  Gomez Tobon" userId="b8a6d8fe-e4ad-4825-8cc6-ab3fedc37e7a" providerId="ADAL" clId="{660127F2-89D0-4329-A92E-172200A69019}" dt="2023-03-15T19:24:01.229" v="2338" actId="1076"/>
          <ac:picMkLst>
            <pc:docMk/>
            <pc:sldMk cId="3219027792" sldId="277"/>
            <ac:picMk id="1028" creationId="{A5C09885-FC3A-4AFA-8916-3BD2085CE1D6}"/>
          </ac:picMkLst>
        </pc:picChg>
        <pc:picChg chg="add mod">
          <ac:chgData name="Lucas  Gomez Tobon" userId="b8a6d8fe-e4ad-4825-8cc6-ab3fedc37e7a" providerId="ADAL" clId="{660127F2-89D0-4329-A92E-172200A69019}" dt="2023-03-15T19:23:58.397" v="2335" actId="1076"/>
          <ac:picMkLst>
            <pc:docMk/>
            <pc:sldMk cId="3219027792" sldId="277"/>
            <ac:picMk id="1030" creationId="{B3DC8861-950F-A437-C14B-6F0D7C31BB5F}"/>
          </ac:picMkLst>
        </pc:picChg>
        <pc:picChg chg="add mod">
          <ac:chgData name="Lucas  Gomez Tobon" userId="b8a6d8fe-e4ad-4825-8cc6-ab3fedc37e7a" providerId="ADAL" clId="{660127F2-89D0-4329-A92E-172200A69019}" dt="2023-03-15T19:25:49.172" v="2353" actId="1076"/>
          <ac:picMkLst>
            <pc:docMk/>
            <pc:sldMk cId="3219027792" sldId="277"/>
            <ac:picMk id="1032" creationId="{5DA7300B-216F-FA34-2B44-EDE94F4321DF}"/>
          </ac:picMkLst>
        </pc:picChg>
        <pc:picChg chg="add mod">
          <ac:chgData name="Lucas  Gomez Tobon" userId="b8a6d8fe-e4ad-4825-8cc6-ab3fedc37e7a" providerId="ADAL" clId="{660127F2-89D0-4329-A92E-172200A69019}" dt="2023-03-15T19:25:53.094" v="2356" actId="1076"/>
          <ac:picMkLst>
            <pc:docMk/>
            <pc:sldMk cId="3219027792" sldId="277"/>
            <ac:picMk id="1034" creationId="{98F2C4CD-5CD8-E383-99C8-A4F8FA56F763}"/>
          </ac:picMkLst>
        </pc:picChg>
      </pc:sldChg>
      <pc:sldChg chg="modSp add mod">
        <pc:chgData name="Lucas  Gomez Tobon" userId="b8a6d8fe-e4ad-4825-8cc6-ab3fedc37e7a" providerId="ADAL" clId="{660127F2-89D0-4329-A92E-172200A69019}" dt="2023-03-15T19:40:09.372" v="3193" actId="1076"/>
        <pc:sldMkLst>
          <pc:docMk/>
          <pc:sldMk cId="3463016531" sldId="278"/>
        </pc:sldMkLst>
        <pc:spChg chg="mod">
          <ac:chgData name="Lucas  Gomez Tobon" userId="b8a6d8fe-e4ad-4825-8cc6-ab3fedc37e7a" providerId="ADAL" clId="{660127F2-89D0-4329-A92E-172200A69019}" dt="2023-03-15T19:31:22.385" v="2372" actId="20577"/>
          <ac:spMkLst>
            <pc:docMk/>
            <pc:sldMk cId="3463016531" sldId="278"/>
            <ac:spMk id="3" creationId="{288305FE-915F-971B-06C8-2F46C9F924D7}"/>
          </ac:spMkLst>
        </pc:spChg>
        <pc:spChg chg="mod">
          <ac:chgData name="Lucas  Gomez Tobon" userId="b8a6d8fe-e4ad-4825-8cc6-ab3fedc37e7a" providerId="ADAL" clId="{660127F2-89D0-4329-A92E-172200A69019}" dt="2023-03-15T19:40:09.372" v="3193" actId="1076"/>
          <ac:spMkLst>
            <pc:docMk/>
            <pc:sldMk cId="3463016531" sldId="278"/>
            <ac:spMk id="7" creationId="{E75EBFF2-DEEB-1A97-85F8-43FF7D6C1F5B}"/>
          </ac:spMkLst>
        </pc:spChg>
      </pc:sldChg>
      <pc:sldChg chg="addSp delSp modSp add mod">
        <pc:chgData name="Lucas  Gomez Tobon" userId="b8a6d8fe-e4ad-4825-8cc6-ab3fedc37e7a" providerId="ADAL" clId="{660127F2-89D0-4329-A92E-172200A69019}" dt="2023-03-15T19:49:54.922" v="3235" actId="1076"/>
        <pc:sldMkLst>
          <pc:docMk/>
          <pc:sldMk cId="1040035016" sldId="279"/>
        </pc:sldMkLst>
        <pc:spChg chg="mod">
          <ac:chgData name="Lucas  Gomez Tobon" userId="b8a6d8fe-e4ad-4825-8cc6-ab3fedc37e7a" providerId="ADAL" clId="{660127F2-89D0-4329-A92E-172200A69019}" dt="2023-03-15T19:40:20.146" v="3203" actId="20577"/>
          <ac:spMkLst>
            <pc:docMk/>
            <pc:sldMk cId="1040035016" sldId="279"/>
            <ac:spMk id="3" creationId="{288305FE-915F-971B-06C8-2F46C9F924D7}"/>
          </ac:spMkLst>
        </pc:spChg>
        <pc:spChg chg="add del mod">
          <ac:chgData name="Lucas  Gomez Tobon" userId="b8a6d8fe-e4ad-4825-8cc6-ab3fedc37e7a" providerId="ADAL" clId="{660127F2-89D0-4329-A92E-172200A69019}" dt="2023-03-15T19:40:23.720" v="3205" actId="478"/>
          <ac:spMkLst>
            <pc:docMk/>
            <pc:sldMk cId="1040035016" sldId="279"/>
            <ac:spMk id="4" creationId="{B157D98C-BF80-9697-29A2-E76436553826}"/>
          </ac:spMkLst>
        </pc:spChg>
        <pc:spChg chg="del">
          <ac:chgData name="Lucas  Gomez Tobon" userId="b8a6d8fe-e4ad-4825-8cc6-ab3fedc37e7a" providerId="ADAL" clId="{660127F2-89D0-4329-A92E-172200A69019}" dt="2023-03-15T19:40:22.252" v="3204" actId="478"/>
          <ac:spMkLst>
            <pc:docMk/>
            <pc:sldMk cId="1040035016" sldId="279"/>
            <ac:spMk id="7" creationId="{E75EBFF2-DEEB-1A97-85F8-43FF7D6C1F5B}"/>
          </ac:spMkLst>
        </pc:spChg>
        <pc:picChg chg="add mod">
          <ac:chgData name="Lucas  Gomez Tobon" userId="b8a6d8fe-e4ad-4825-8cc6-ab3fedc37e7a" providerId="ADAL" clId="{660127F2-89D0-4329-A92E-172200A69019}" dt="2023-03-15T19:49:53.851" v="3234" actId="1076"/>
          <ac:picMkLst>
            <pc:docMk/>
            <pc:sldMk cId="1040035016" sldId="279"/>
            <ac:picMk id="5" creationId="{BC210476-7D13-4B0A-F8AD-BC105760B845}"/>
          </ac:picMkLst>
        </pc:picChg>
        <pc:picChg chg="add mod">
          <ac:chgData name="Lucas  Gomez Tobon" userId="b8a6d8fe-e4ad-4825-8cc6-ab3fedc37e7a" providerId="ADAL" clId="{660127F2-89D0-4329-A92E-172200A69019}" dt="2023-03-15T19:49:54.922" v="3235" actId="1076"/>
          <ac:picMkLst>
            <pc:docMk/>
            <pc:sldMk cId="1040035016" sldId="279"/>
            <ac:picMk id="2050" creationId="{5430E5D6-C7C0-A50A-E862-4549131B5FAC}"/>
          </ac:picMkLst>
        </pc:picChg>
      </pc:sldChg>
      <pc:sldChg chg="add del setBg">
        <pc:chgData name="Lucas  Gomez Tobon" userId="b8a6d8fe-e4ad-4825-8cc6-ab3fedc37e7a" providerId="ADAL" clId="{660127F2-89D0-4329-A92E-172200A69019}" dt="2023-03-15T19:40:12.952" v="3195"/>
        <pc:sldMkLst>
          <pc:docMk/>
          <pc:sldMk cId="3242941156" sldId="279"/>
        </pc:sldMkLst>
      </pc:sldChg>
      <pc:sldChg chg="add del setBg">
        <pc:chgData name="Lucas  Gomez Tobon" userId="b8a6d8fe-e4ad-4825-8cc6-ab3fedc37e7a" providerId="ADAL" clId="{660127F2-89D0-4329-A92E-172200A69019}" dt="2023-03-15T19:48:57.109" v="3212"/>
        <pc:sldMkLst>
          <pc:docMk/>
          <pc:sldMk cId="996122136" sldId="280"/>
        </pc:sldMkLst>
      </pc:sldChg>
      <pc:sldChg chg="addSp delSp modSp add">
        <pc:chgData name="Lucas  Gomez Tobon" userId="b8a6d8fe-e4ad-4825-8cc6-ab3fedc37e7a" providerId="ADAL" clId="{660127F2-89D0-4329-A92E-172200A69019}" dt="2023-03-15T19:50:01.842" v="3238" actId="1076"/>
        <pc:sldMkLst>
          <pc:docMk/>
          <pc:sldMk cId="1910445277" sldId="280"/>
        </pc:sldMkLst>
        <pc:picChg chg="del">
          <ac:chgData name="Lucas  Gomez Tobon" userId="b8a6d8fe-e4ad-4825-8cc6-ab3fedc37e7a" providerId="ADAL" clId="{660127F2-89D0-4329-A92E-172200A69019}" dt="2023-03-15T19:49:01.618" v="3214" actId="478"/>
          <ac:picMkLst>
            <pc:docMk/>
            <pc:sldMk cId="1910445277" sldId="280"/>
            <ac:picMk id="2050" creationId="{5430E5D6-C7C0-A50A-E862-4549131B5FAC}"/>
          </ac:picMkLst>
        </pc:picChg>
        <pc:picChg chg="add del mod">
          <ac:chgData name="Lucas  Gomez Tobon" userId="b8a6d8fe-e4ad-4825-8cc6-ab3fedc37e7a" providerId="ADAL" clId="{660127F2-89D0-4329-A92E-172200A69019}" dt="2023-03-15T19:49:37.716" v="3225" actId="21"/>
          <ac:picMkLst>
            <pc:docMk/>
            <pc:sldMk cId="1910445277" sldId="280"/>
            <ac:picMk id="3074" creationId="{C4BDCBC9-D68C-6A69-EDDF-960AB0683CF2}"/>
          </ac:picMkLst>
        </pc:picChg>
        <pc:picChg chg="add mod">
          <ac:chgData name="Lucas  Gomez Tobon" userId="b8a6d8fe-e4ad-4825-8cc6-ab3fedc37e7a" providerId="ADAL" clId="{660127F2-89D0-4329-A92E-172200A69019}" dt="2023-03-15T19:50:01.842" v="3238" actId="1076"/>
          <ac:picMkLst>
            <pc:docMk/>
            <pc:sldMk cId="1910445277" sldId="280"/>
            <ac:picMk id="3076" creationId="{9BAB62FE-7196-2BDB-EABB-114FB60C4645}"/>
          </ac:picMkLst>
        </pc:picChg>
      </pc:sldChg>
      <pc:sldChg chg="addSp delSp add">
        <pc:chgData name="Lucas  Gomez Tobon" userId="b8a6d8fe-e4ad-4825-8cc6-ab3fedc37e7a" providerId="ADAL" clId="{660127F2-89D0-4329-A92E-172200A69019}" dt="2023-03-15T19:51:08.011" v="3241"/>
        <pc:sldMkLst>
          <pc:docMk/>
          <pc:sldMk cId="1155092359" sldId="281"/>
        </pc:sldMkLst>
        <pc:picChg chg="del">
          <ac:chgData name="Lucas  Gomez Tobon" userId="b8a6d8fe-e4ad-4825-8cc6-ab3fedc37e7a" providerId="ADAL" clId="{660127F2-89D0-4329-A92E-172200A69019}" dt="2023-03-15T19:51:05.406" v="3240" actId="478"/>
          <ac:picMkLst>
            <pc:docMk/>
            <pc:sldMk cId="1155092359" sldId="281"/>
            <ac:picMk id="3076" creationId="{9BAB62FE-7196-2BDB-EABB-114FB60C4645}"/>
          </ac:picMkLst>
        </pc:picChg>
        <pc:picChg chg="add">
          <ac:chgData name="Lucas  Gomez Tobon" userId="b8a6d8fe-e4ad-4825-8cc6-ab3fedc37e7a" providerId="ADAL" clId="{660127F2-89D0-4329-A92E-172200A69019}" dt="2023-03-15T19:51:08.011" v="3241"/>
          <ac:picMkLst>
            <pc:docMk/>
            <pc:sldMk cId="1155092359" sldId="281"/>
            <ac:picMk id="4098" creationId="{4A70FCDB-85DB-7FA0-6EA2-1F947EAB2CBE}"/>
          </ac:picMkLst>
        </pc:picChg>
      </pc:sldChg>
      <pc:sldChg chg="addSp delSp modSp add mod modNotesTx">
        <pc:chgData name="Lucas  Gomez Tobon" userId="b8a6d8fe-e4ad-4825-8cc6-ab3fedc37e7a" providerId="ADAL" clId="{660127F2-89D0-4329-A92E-172200A69019}" dt="2023-03-15T19:54:03.517" v="3358" actId="20577"/>
        <pc:sldMkLst>
          <pc:docMk/>
          <pc:sldMk cId="3100693051" sldId="282"/>
        </pc:sldMkLst>
        <pc:spChg chg="mod">
          <ac:chgData name="Lucas  Gomez Tobon" userId="b8a6d8fe-e4ad-4825-8cc6-ab3fedc37e7a" providerId="ADAL" clId="{660127F2-89D0-4329-A92E-172200A69019}" dt="2023-03-15T19:51:42.084" v="3256" actId="20577"/>
          <ac:spMkLst>
            <pc:docMk/>
            <pc:sldMk cId="3100693051" sldId="282"/>
            <ac:spMk id="3" creationId="{288305FE-915F-971B-06C8-2F46C9F924D7}"/>
          </ac:spMkLst>
        </pc:spChg>
        <pc:spChg chg="add del">
          <ac:chgData name="Lucas  Gomez Tobon" userId="b8a6d8fe-e4ad-4825-8cc6-ab3fedc37e7a" providerId="ADAL" clId="{660127F2-89D0-4329-A92E-172200A69019}" dt="2023-03-15T19:52:12.361" v="3259" actId="22"/>
          <ac:spMkLst>
            <pc:docMk/>
            <pc:sldMk cId="3100693051" sldId="282"/>
            <ac:spMk id="4" creationId="{DCE4DCAF-1D7B-7D39-1885-EC4DF97B83F0}"/>
          </ac:spMkLst>
        </pc:spChg>
        <pc:picChg chg="del">
          <ac:chgData name="Lucas  Gomez Tobon" userId="b8a6d8fe-e4ad-4825-8cc6-ab3fedc37e7a" providerId="ADAL" clId="{660127F2-89D0-4329-A92E-172200A69019}" dt="2023-03-15T19:51:44.152" v="3257" actId="478"/>
          <ac:picMkLst>
            <pc:docMk/>
            <pc:sldMk cId="3100693051" sldId="282"/>
            <ac:picMk id="4098" creationId="{4A70FCDB-85DB-7FA0-6EA2-1F947EAB2CBE}"/>
          </ac:picMkLst>
        </pc:picChg>
        <pc:picChg chg="add mod">
          <ac:chgData name="Lucas  Gomez Tobon" userId="b8a6d8fe-e4ad-4825-8cc6-ab3fedc37e7a" providerId="ADAL" clId="{660127F2-89D0-4329-A92E-172200A69019}" dt="2023-03-15T19:52:32.142" v="3264"/>
          <ac:picMkLst>
            <pc:docMk/>
            <pc:sldMk cId="3100693051" sldId="282"/>
            <ac:picMk id="5122" creationId="{05D9812A-14E4-EA37-4A8E-4F22FDC64CEB}"/>
          </ac:picMkLst>
        </pc:picChg>
      </pc:sldChg>
      <pc:sldChg chg="addSp delSp modSp add mod">
        <pc:chgData name="Lucas  Gomez Tobon" userId="b8a6d8fe-e4ad-4825-8cc6-ab3fedc37e7a" providerId="ADAL" clId="{660127F2-89D0-4329-A92E-172200A69019}" dt="2023-03-15T19:56:48.340" v="3439"/>
        <pc:sldMkLst>
          <pc:docMk/>
          <pc:sldMk cId="2303911912" sldId="283"/>
        </pc:sldMkLst>
        <pc:spChg chg="mod">
          <ac:chgData name="Lucas  Gomez Tobon" userId="b8a6d8fe-e4ad-4825-8cc6-ab3fedc37e7a" providerId="ADAL" clId="{660127F2-89D0-4329-A92E-172200A69019}" dt="2023-03-15T19:54:35.911" v="3365" actId="20577"/>
          <ac:spMkLst>
            <pc:docMk/>
            <pc:sldMk cId="2303911912" sldId="283"/>
            <ac:spMk id="3" creationId="{288305FE-915F-971B-06C8-2F46C9F924D7}"/>
          </ac:spMkLst>
        </pc:spChg>
        <pc:spChg chg="add mod">
          <ac:chgData name="Lucas  Gomez Tobon" userId="b8a6d8fe-e4ad-4825-8cc6-ab3fedc37e7a" providerId="ADAL" clId="{660127F2-89D0-4329-A92E-172200A69019}" dt="2023-03-15T19:56:19.670" v="3426" actId="114"/>
          <ac:spMkLst>
            <pc:docMk/>
            <pc:sldMk cId="2303911912" sldId="283"/>
            <ac:spMk id="4" creationId="{7F832ECE-B5AC-A4F2-71B5-8CEC7C27CF1A}"/>
          </ac:spMkLst>
        </pc:spChg>
        <pc:spChg chg="add mod">
          <ac:chgData name="Lucas  Gomez Tobon" userId="b8a6d8fe-e4ad-4825-8cc6-ab3fedc37e7a" providerId="ADAL" clId="{660127F2-89D0-4329-A92E-172200A69019}" dt="2023-03-15T19:56:48.340" v="3439"/>
          <ac:spMkLst>
            <pc:docMk/>
            <pc:sldMk cId="2303911912" sldId="283"/>
            <ac:spMk id="5" creationId="{8574655A-9F79-C93B-5818-0DCB83CBAA01}"/>
          </ac:spMkLst>
        </pc:spChg>
        <pc:picChg chg="del">
          <ac:chgData name="Lucas  Gomez Tobon" userId="b8a6d8fe-e4ad-4825-8cc6-ab3fedc37e7a" providerId="ADAL" clId="{660127F2-89D0-4329-A92E-172200A69019}" dt="2023-03-15T19:54:37.607" v="3366" actId="478"/>
          <ac:picMkLst>
            <pc:docMk/>
            <pc:sldMk cId="2303911912" sldId="283"/>
            <ac:picMk id="5122" creationId="{05D9812A-14E4-EA37-4A8E-4F22FDC64CEB}"/>
          </ac:picMkLst>
        </pc:picChg>
        <pc:picChg chg="add mod">
          <ac:chgData name="Lucas  Gomez Tobon" userId="b8a6d8fe-e4ad-4825-8cc6-ab3fedc37e7a" providerId="ADAL" clId="{660127F2-89D0-4329-A92E-172200A69019}" dt="2023-03-15T19:55:39.141" v="3375" actId="1076"/>
          <ac:picMkLst>
            <pc:docMk/>
            <pc:sldMk cId="2303911912" sldId="283"/>
            <ac:picMk id="6146" creationId="{117B3C83-BFB8-4627-48AF-6602F92212EF}"/>
          </ac:picMkLst>
        </pc:picChg>
        <pc:picChg chg="add mod">
          <ac:chgData name="Lucas  Gomez Tobon" userId="b8a6d8fe-e4ad-4825-8cc6-ab3fedc37e7a" providerId="ADAL" clId="{660127F2-89D0-4329-A92E-172200A69019}" dt="2023-03-15T19:55:40.251" v="3376" actId="1076"/>
          <ac:picMkLst>
            <pc:docMk/>
            <pc:sldMk cId="2303911912" sldId="283"/>
            <ac:picMk id="6148" creationId="{24C7DAEF-CC2F-2832-D5C3-7D6CDFEB1430}"/>
          </ac:picMkLst>
        </pc:picChg>
      </pc:sldChg>
      <pc:sldChg chg="addSp delSp modSp add modNotesTx">
        <pc:chgData name="Lucas  Gomez Tobon" userId="b8a6d8fe-e4ad-4825-8cc6-ab3fedc37e7a" providerId="ADAL" clId="{660127F2-89D0-4329-A92E-172200A69019}" dt="2023-03-15T20:01:35.650" v="3460" actId="20577"/>
        <pc:sldMkLst>
          <pc:docMk/>
          <pc:sldMk cId="1237415261" sldId="284"/>
        </pc:sldMkLst>
        <pc:spChg chg="add del">
          <ac:chgData name="Lucas  Gomez Tobon" userId="b8a6d8fe-e4ad-4825-8cc6-ab3fedc37e7a" providerId="ADAL" clId="{660127F2-89D0-4329-A92E-172200A69019}" dt="2023-03-15T19:58:43.850" v="3445" actId="478"/>
          <ac:spMkLst>
            <pc:docMk/>
            <pc:sldMk cId="1237415261" sldId="284"/>
            <ac:spMk id="2" creationId="{74F3A24D-645F-0764-7E51-798AD57D275F}"/>
          </ac:spMkLst>
        </pc:spChg>
        <pc:picChg chg="del">
          <ac:chgData name="Lucas  Gomez Tobon" userId="b8a6d8fe-e4ad-4825-8cc6-ab3fedc37e7a" providerId="ADAL" clId="{660127F2-89D0-4329-A92E-172200A69019}" dt="2023-03-15T19:58:25.960" v="3443" actId="478"/>
          <ac:picMkLst>
            <pc:docMk/>
            <pc:sldMk cId="1237415261" sldId="284"/>
            <ac:picMk id="6148" creationId="{24C7DAEF-CC2F-2832-D5C3-7D6CDFEB1430}"/>
          </ac:picMkLst>
        </pc:picChg>
        <pc:picChg chg="add mod">
          <ac:chgData name="Lucas  Gomez Tobon" userId="b8a6d8fe-e4ad-4825-8cc6-ab3fedc37e7a" providerId="ADAL" clId="{660127F2-89D0-4329-A92E-172200A69019}" dt="2023-03-15T20:00:42.212" v="3459"/>
          <ac:picMkLst>
            <pc:docMk/>
            <pc:sldMk cId="1237415261" sldId="284"/>
            <ac:picMk id="7172" creationId="{5059BD4B-2AF1-561E-7FFE-05BD4EE1F7A2}"/>
          </ac:picMkLst>
        </pc:picChg>
        <pc:picChg chg="add mod">
          <ac:chgData name="Lucas  Gomez Tobon" userId="b8a6d8fe-e4ad-4825-8cc6-ab3fedc37e7a" providerId="ADAL" clId="{660127F2-89D0-4329-A92E-172200A69019}" dt="2023-03-15T20:00:07.035" v="3458"/>
          <ac:picMkLst>
            <pc:docMk/>
            <pc:sldMk cId="1237415261" sldId="284"/>
            <ac:picMk id="7174" creationId="{5E75C050-C48C-079B-B3D8-6CAB3D29BB02}"/>
          </ac:picMkLst>
        </pc:picChg>
      </pc:sldChg>
      <pc:sldChg chg="add del setBg">
        <pc:chgData name="Lucas  Gomez Tobon" userId="b8a6d8fe-e4ad-4825-8cc6-ab3fedc37e7a" providerId="ADAL" clId="{660127F2-89D0-4329-A92E-172200A69019}" dt="2023-03-15T19:58:22.200" v="3441"/>
        <pc:sldMkLst>
          <pc:docMk/>
          <pc:sldMk cId="3615139207" sldId="284"/>
        </pc:sldMkLst>
      </pc:sldChg>
    </pc:docChg>
  </pc:docChgLst>
  <pc:docChgLst>
    <pc:chgData name="Lucas  Gomez Tobon" userId="b8a6d8fe-e4ad-4825-8cc6-ab3fedc37e7a" providerId="ADAL" clId="{B2603C72-D24C-4B06-AE0A-DBBAE09F64DA}"/>
    <pc:docChg chg="undo custSel addSld delSld modSld sldOrd">
      <pc:chgData name="Lucas  Gomez Tobon" userId="b8a6d8fe-e4ad-4825-8cc6-ab3fedc37e7a" providerId="ADAL" clId="{B2603C72-D24C-4B06-AE0A-DBBAE09F64DA}" dt="2023-04-18T22:19:28.897" v="9990" actId="20577"/>
      <pc:docMkLst>
        <pc:docMk/>
      </pc:docMkLst>
      <pc:sldChg chg="modSp mod">
        <pc:chgData name="Lucas  Gomez Tobon" userId="b8a6d8fe-e4ad-4825-8cc6-ab3fedc37e7a" providerId="ADAL" clId="{B2603C72-D24C-4B06-AE0A-DBBAE09F64DA}" dt="2023-04-18T17:00:07.266" v="3018"/>
        <pc:sldMkLst>
          <pc:docMk/>
          <pc:sldMk cId="673923841" sldId="277"/>
        </pc:sldMkLst>
        <pc:spChg chg="mod">
          <ac:chgData name="Lucas  Gomez Tobon" userId="b8a6d8fe-e4ad-4825-8cc6-ab3fedc37e7a" providerId="ADAL" clId="{B2603C72-D24C-4B06-AE0A-DBBAE09F64DA}" dt="2023-04-18T17:00:07.266" v="3018"/>
          <ac:spMkLst>
            <pc:docMk/>
            <pc:sldMk cId="673923841" sldId="277"/>
            <ac:spMk id="3" creationId="{288305FE-915F-971B-06C8-2F46C9F924D7}"/>
          </ac:spMkLst>
        </pc:spChg>
        <pc:spChg chg="mod">
          <ac:chgData name="Lucas  Gomez Tobon" userId="b8a6d8fe-e4ad-4825-8cc6-ab3fedc37e7a" providerId="ADAL" clId="{B2603C72-D24C-4B06-AE0A-DBBAE09F64DA}" dt="2023-04-18T16:34:52.861" v="719" actId="20577"/>
          <ac:spMkLst>
            <pc:docMk/>
            <pc:sldMk cId="673923841" sldId="277"/>
            <ac:spMk id="7" creationId="{E75EBFF2-DEEB-1A97-85F8-43FF7D6C1F5B}"/>
          </ac:spMkLst>
        </pc:spChg>
      </pc:sldChg>
      <pc:sldChg chg="modSp mod">
        <pc:chgData name="Lucas  Gomez Tobon" userId="b8a6d8fe-e4ad-4825-8cc6-ab3fedc37e7a" providerId="ADAL" clId="{B2603C72-D24C-4B06-AE0A-DBBAE09F64DA}" dt="2023-04-18T16:40:59.517" v="1454" actId="20577"/>
        <pc:sldMkLst>
          <pc:docMk/>
          <pc:sldMk cId="1533184089" sldId="278"/>
        </pc:sldMkLst>
        <pc:spChg chg="mod">
          <ac:chgData name="Lucas  Gomez Tobon" userId="b8a6d8fe-e4ad-4825-8cc6-ab3fedc37e7a" providerId="ADAL" clId="{B2603C72-D24C-4B06-AE0A-DBBAE09F64DA}" dt="2023-04-18T16:40:59.517" v="1454" actId="20577"/>
          <ac:spMkLst>
            <pc:docMk/>
            <pc:sldMk cId="1533184089" sldId="278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41:23.501" v="1489" actId="20577"/>
        <pc:sldMkLst>
          <pc:docMk/>
          <pc:sldMk cId="761679881" sldId="279"/>
        </pc:sldMkLst>
        <pc:spChg chg="mod">
          <ac:chgData name="Lucas  Gomez Tobon" userId="b8a6d8fe-e4ad-4825-8cc6-ab3fedc37e7a" providerId="ADAL" clId="{B2603C72-D24C-4B06-AE0A-DBBAE09F64DA}" dt="2023-04-18T16:41:23.501" v="1489" actId="20577"/>
          <ac:spMkLst>
            <pc:docMk/>
            <pc:sldMk cId="761679881" sldId="279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46:42.350" v="2064" actId="20577"/>
        <pc:sldMkLst>
          <pc:docMk/>
          <pc:sldMk cId="4141892565" sldId="280"/>
        </pc:sldMkLst>
        <pc:spChg chg="mod">
          <ac:chgData name="Lucas  Gomez Tobon" userId="b8a6d8fe-e4ad-4825-8cc6-ab3fedc37e7a" providerId="ADAL" clId="{B2603C72-D24C-4B06-AE0A-DBBAE09F64DA}" dt="2023-04-18T16:46:42.350" v="2064" actId="20577"/>
          <ac:spMkLst>
            <pc:docMk/>
            <pc:sldMk cId="4141892565" sldId="280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47:50.050" v="2257" actId="20577"/>
        <pc:sldMkLst>
          <pc:docMk/>
          <pc:sldMk cId="182877711" sldId="281"/>
        </pc:sldMkLst>
        <pc:spChg chg="mod">
          <ac:chgData name="Lucas  Gomez Tobon" userId="b8a6d8fe-e4ad-4825-8cc6-ab3fedc37e7a" providerId="ADAL" clId="{B2603C72-D24C-4B06-AE0A-DBBAE09F64DA}" dt="2023-04-18T16:47:50.050" v="2257" actId="20577"/>
          <ac:spMkLst>
            <pc:docMk/>
            <pc:sldMk cId="182877711" sldId="281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49:29.910" v="2491" actId="20577"/>
        <pc:sldMkLst>
          <pc:docMk/>
          <pc:sldMk cId="3057117694" sldId="282"/>
        </pc:sldMkLst>
        <pc:spChg chg="mod">
          <ac:chgData name="Lucas  Gomez Tobon" userId="b8a6d8fe-e4ad-4825-8cc6-ab3fedc37e7a" providerId="ADAL" clId="{B2603C72-D24C-4B06-AE0A-DBBAE09F64DA}" dt="2023-04-18T16:49:29.910" v="2491" actId="20577"/>
          <ac:spMkLst>
            <pc:docMk/>
            <pc:sldMk cId="3057117694" sldId="282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50:36.390" v="2706" actId="20577"/>
        <pc:sldMkLst>
          <pc:docMk/>
          <pc:sldMk cId="3143335488" sldId="283"/>
        </pc:sldMkLst>
        <pc:spChg chg="mod">
          <ac:chgData name="Lucas  Gomez Tobon" userId="b8a6d8fe-e4ad-4825-8cc6-ab3fedc37e7a" providerId="ADAL" clId="{B2603C72-D24C-4B06-AE0A-DBBAE09F64DA}" dt="2023-04-18T16:50:36.390" v="2706" actId="20577"/>
          <ac:spMkLst>
            <pc:docMk/>
            <pc:sldMk cId="3143335488" sldId="283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51:31.620" v="2935" actId="20577"/>
        <pc:sldMkLst>
          <pc:docMk/>
          <pc:sldMk cId="1489144450" sldId="284"/>
        </pc:sldMkLst>
        <pc:spChg chg="mod">
          <ac:chgData name="Lucas  Gomez Tobon" userId="b8a6d8fe-e4ad-4825-8cc6-ab3fedc37e7a" providerId="ADAL" clId="{B2603C72-D24C-4B06-AE0A-DBBAE09F64DA}" dt="2023-04-18T16:51:31.620" v="2935" actId="20577"/>
          <ac:spMkLst>
            <pc:docMk/>
            <pc:sldMk cId="1489144450" sldId="284"/>
            <ac:spMk id="7" creationId="{E75EBFF2-DEEB-1A97-85F8-43FF7D6C1F5B}"/>
          </ac:spMkLst>
        </pc:spChg>
      </pc:sldChg>
      <pc:sldChg chg="modSp add mod">
        <pc:chgData name="Lucas  Gomez Tobon" userId="b8a6d8fe-e4ad-4825-8cc6-ab3fedc37e7a" providerId="ADAL" clId="{B2603C72-D24C-4B06-AE0A-DBBAE09F64DA}" dt="2023-04-18T16:51:59.447" v="2972" actId="20577"/>
        <pc:sldMkLst>
          <pc:docMk/>
          <pc:sldMk cId="2958731240" sldId="285"/>
        </pc:sldMkLst>
        <pc:spChg chg="mod">
          <ac:chgData name="Lucas  Gomez Tobon" userId="b8a6d8fe-e4ad-4825-8cc6-ab3fedc37e7a" providerId="ADAL" clId="{B2603C72-D24C-4B06-AE0A-DBBAE09F64DA}" dt="2023-04-18T16:51:59.447" v="2972" actId="20577"/>
          <ac:spMkLst>
            <pc:docMk/>
            <pc:sldMk cId="2958731240" sldId="285"/>
            <ac:spMk id="7" creationId="{E75EBFF2-DEEB-1A97-85F8-43FF7D6C1F5B}"/>
          </ac:spMkLst>
        </pc:spChg>
      </pc:sldChg>
      <pc:sldChg chg="modSp add del mod">
        <pc:chgData name="Lucas  Gomez Tobon" userId="b8a6d8fe-e4ad-4825-8cc6-ab3fedc37e7a" providerId="ADAL" clId="{B2603C72-D24C-4B06-AE0A-DBBAE09F64DA}" dt="2023-04-18T16:59:50.380" v="3014" actId="2696"/>
        <pc:sldMkLst>
          <pc:docMk/>
          <pc:sldMk cId="3142972350" sldId="286"/>
        </pc:sldMkLst>
        <pc:spChg chg="mod">
          <ac:chgData name="Lucas  Gomez Tobon" userId="b8a6d8fe-e4ad-4825-8cc6-ab3fedc37e7a" providerId="ADAL" clId="{B2603C72-D24C-4B06-AE0A-DBBAE09F64DA}" dt="2023-04-18T16:56:09.176" v="3007" actId="20577"/>
          <ac:spMkLst>
            <pc:docMk/>
            <pc:sldMk cId="3142972350" sldId="286"/>
            <ac:spMk id="3" creationId="{288305FE-915F-971B-06C8-2F46C9F924D7}"/>
          </ac:spMkLst>
        </pc:spChg>
      </pc:sldChg>
      <pc:sldChg chg="addSp delSp modSp add mod">
        <pc:chgData name="Lucas  Gomez Tobon" userId="b8a6d8fe-e4ad-4825-8cc6-ab3fedc37e7a" providerId="ADAL" clId="{B2603C72-D24C-4B06-AE0A-DBBAE09F64DA}" dt="2023-04-18T16:56:44.200" v="3013" actId="1076"/>
        <pc:sldMkLst>
          <pc:docMk/>
          <pc:sldMk cId="3935889418" sldId="287"/>
        </pc:sldMkLst>
        <pc:spChg chg="add del mod">
          <ac:chgData name="Lucas  Gomez Tobon" userId="b8a6d8fe-e4ad-4825-8cc6-ab3fedc37e7a" providerId="ADAL" clId="{B2603C72-D24C-4B06-AE0A-DBBAE09F64DA}" dt="2023-04-18T16:56:40.647" v="3011" actId="478"/>
          <ac:spMkLst>
            <pc:docMk/>
            <pc:sldMk cId="3935889418" sldId="287"/>
            <ac:spMk id="4" creationId="{6FE6759B-5AC5-A410-C366-347210BC8549}"/>
          </ac:spMkLst>
        </pc:spChg>
        <pc:spChg chg="del">
          <ac:chgData name="Lucas  Gomez Tobon" userId="b8a6d8fe-e4ad-4825-8cc6-ab3fedc37e7a" providerId="ADAL" clId="{B2603C72-D24C-4B06-AE0A-DBBAE09F64DA}" dt="2023-04-18T16:56:38.254" v="3009" actId="478"/>
          <ac:spMkLst>
            <pc:docMk/>
            <pc:sldMk cId="3935889418" sldId="287"/>
            <ac:spMk id="7" creationId="{E75EBFF2-DEEB-1A97-85F8-43FF7D6C1F5B}"/>
          </ac:spMkLst>
        </pc:spChg>
        <pc:picChg chg="add mod">
          <ac:chgData name="Lucas  Gomez Tobon" userId="b8a6d8fe-e4ad-4825-8cc6-ab3fedc37e7a" providerId="ADAL" clId="{B2603C72-D24C-4B06-AE0A-DBBAE09F64DA}" dt="2023-04-18T16:56:44.200" v="3013" actId="1076"/>
          <ac:picMkLst>
            <pc:docMk/>
            <pc:sldMk cId="3935889418" sldId="287"/>
            <ac:picMk id="6" creationId="{64D98507-878C-A76B-4D7A-98EDB61A5C32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02:41.202" v="3027" actId="1076"/>
        <pc:sldMkLst>
          <pc:docMk/>
          <pc:sldMk cId="1825947663" sldId="288"/>
        </pc:sldMkLst>
        <pc:picChg chg="del">
          <ac:chgData name="Lucas  Gomez Tobon" userId="b8a6d8fe-e4ad-4825-8cc6-ab3fedc37e7a" providerId="ADAL" clId="{B2603C72-D24C-4B06-AE0A-DBBAE09F64DA}" dt="2023-04-18T17:01:14.466" v="3020" actId="478"/>
          <ac:picMkLst>
            <pc:docMk/>
            <pc:sldMk cId="1825947663" sldId="288"/>
            <ac:picMk id="6" creationId="{64D98507-878C-A76B-4D7A-98EDB61A5C32}"/>
          </ac:picMkLst>
        </pc:picChg>
        <pc:picChg chg="add del mod">
          <ac:chgData name="Lucas  Gomez Tobon" userId="b8a6d8fe-e4ad-4825-8cc6-ab3fedc37e7a" providerId="ADAL" clId="{B2603C72-D24C-4B06-AE0A-DBBAE09F64DA}" dt="2023-04-18T17:01:19.765" v="3024" actId="478"/>
          <ac:picMkLst>
            <pc:docMk/>
            <pc:sldMk cId="1825947663" sldId="288"/>
            <ac:picMk id="1026" creationId="{5B4BB2E6-3C74-92FE-985F-4C5BEEBC008B}"/>
          </ac:picMkLst>
        </pc:picChg>
        <pc:picChg chg="add mod">
          <ac:chgData name="Lucas  Gomez Tobon" userId="b8a6d8fe-e4ad-4825-8cc6-ab3fedc37e7a" providerId="ADAL" clId="{B2603C72-D24C-4B06-AE0A-DBBAE09F64DA}" dt="2023-04-18T17:02:41.202" v="3027" actId="1076"/>
          <ac:picMkLst>
            <pc:docMk/>
            <pc:sldMk cId="1825947663" sldId="288"/>
            <ac:picMk id="1028" creationId="{8D6233E5-4799-2E16-0DE1-CB550E742EF7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19:22.997" v="3362" actId="1076"/>
        <pc:sldMkLst>
          <pc:docMk/>
          <pc:sldMk cId="3203453847" sldId="289"/>
        </pc:sldMkLst>
        <pc:spChg chg="add del">
          <ac:chgData name="Lucas  Gomez Tobon" userId="b8a6d8fe-e4ad-4825-8cc6-ab3fedc37e7a" providerId="ADAL" clId="{B2603C72-D24C-4B06-AE0A-DBBAE09F64DA}" dt="2023-04-18T17:18:08.892" v="3270" actId="478"/>
          <ac:spMkLst>
            <pc:docMk/>
            <pc:sldMk cId="3203453847" sldId="289"/>
            <ac:spMk id="2" creationId="{93AD489C-9981-8128-D785-9C61D4955FFD}"/>
          </ac:spMkLst>
        </pc:spChg>
        <pc:spChg chg="add mod">
          <ac:chgData name="Lucas  Gomez Tobon" userId="b8a6d8fe-e4ad-4825-8cc6-ab3fedc37e7a" providerId="ADAL" clId="{B2603C72-D24C-4B06-AE0A-DBBAE09F64DA}" dt="2023-04-18T17:18:32.588" v="3301" actId="1076"/>
          <ac:spMkLst>
            <pc:docMk/>
            <pc:sldMk cId="3203453847" sldId="289"/>
            <ac:spMk id="4" creationId="{F9017104-3F06-2198-84C4-A1FE141CFA7D}"/>
          </ac:spMkLst>
        </pc:spChg>
        <pc:spChg chg="add del mod">
          <ac:chgData name="Lucas  Gomez Tobon" userId="b8a6d8fe-e4ad-4825-8cc6-ab3fedc37e7a" providerId="ADAL" clId="{B2603C72-D24C-4B06-AE0A-DBBAE09F64DA}" dt="2023-04-18T17:18:30.233" v="3300" actId="478"/>
          <ac:spMkLst>
            <pc:docMk/>
            <pc:sldMk cId="3203453847" sldId="289"/>
            <ac:spMk id="5" creationId="{A954CAB5-9E7F-C2A3-CD5A-609B49D083A6}"/>
          </ac:spMkLst>
        </pc:spChg>
        <pc:spChg chg="add mod">
          <ac:chgData name="Lucas  Gomez Tobon" userId="b8a6d8fe-e4ad-4825-8cc6-ab3fedc37e7a" providerId="ADAL" clId="{B2603C72-D24C-4B06-AE0A-DBBAE09F64DA}" dt="2023-04-18T17:18:40.083" v="3313" actId="1076"/>
          <ac:spMkLst>
            <pc:docMk/>
            <pc:sldMk cId="3203453847" sldId="289"/>
            <ac:spMk id="6" creationId="{69CA45C3-86B8-B00F-C94A-75041FB9F69C}"/>
          </ac:spMkLst>
        </pc:spChg>
        <pc:spChg chg="add mod">
          <ac:chgData name="Lucas  Gomez Tobon" userId="b8a6d8fe-e4ad-4825-8cc6-ab3fedc37e7a" providerId="ADAL" clId="{B2603C72-D24C-4B06-AE0A-DBBAE09F64DA}" dt="2023-04-18T17:18:51.053" v="3329" actId="1076"/>
          <ac:spMkLst>
            <pc:docMk/>
            <pc:sldMk cId="3203453847" sldId="289"/>
            <ac:spMk id="7" creationId="{ED1D45D7-A8F2-A2E0-93AA-9EDD17A8B578}"/>
          </ac:spMkLst>
        </pc:spChg>
        <pc:spChg chg="add mod">
          <ac:chgData name="Lucas  Gomez Tobon" userId="b8a6d8fe-e4ad-4825-8cc6-ab3fedc37e7a" providerId="ADAL" clId="{B2603C72-D24C-4B06-AE0A-DBBAE09F64DA}" dt="2023-04-18T17:18:58.992" v="3334" actId="20577"/>
          <ac:spMkLst>
            <pc:docMk/>
            <pc:sldMk cId="3203453847" sldId="289"/>
            <ac:spMk id="8" creationId="{7F55B5B8-D82B-4ED4-B54E-6DB622B5351A}"/>
          </ac:spMkLst>
        </pc:spChg>
        <pc:spChg chg="add mod">
          <ac:chgData name="Lucas  Gomez Tobon" userId="b8a6d8fe-e4ad-4825-8cc6-ab3fedc37e7a" providerId="ADAL" clId="{B2603C72-D24C-4B06-AE0A-DBBAE09F64DA}" dt="2023-04-18T17:19:22.997" v="3362" actId="1076"/>
          <ac:spMkLst>
            <pc:docMk/>
            <pc:sldMk cId="3203453847" sldId="289"/>
            <ac:spMk id="9" creationId="{05C6527E-6A4F-8DA1-D940-DCDAA9E828FD}"/>
          </ac:spMkLst>
        </pc:spChg>
      </pc:sldChg>
      <pc:sldChg chg="addSp delSp modSp add mod">
        <pc:chgData name="Lucas  Gomez Tobon" userId="b8a6d8fe-e4ad-4825-8cc6-ab3fedc37e7a" providerId="ADAL" clId="{B2603C72-D24C-4B06-AE0A-DBBAE09F64DA}" dt="2023-04-18T17:07:40.757" v="3106" actId="20577"/>
        <pc:sldMkLst>
          <pc:docMk/>
          <pc:sldMk cId="813755412" sldId="290"/>
        </pc:sldMkLst>
        <pc:spChg chg="add del">
          <ac:chgData name="Lucas  Gomez Tobon" userId="b8a6d8fe-e4ad-4825-8cc6-ab3fedc37e7a" providerId="ADAL" clId="{B2603C72-D24C-4B06-AE0A-DBBAE09F64DA}" dt="2023-04-18T17:06:31.536" v="3032" actId="22"/>
          <ac:spMkLst>
            <pc:docMk/>
            <pc:sldMk cId="813755412" sldId="290"/>
            <ac:spMk id="4" creationId="{CA1987F9-2649-A81F-C9F8-6C5747DE5254}"/>
          </ac:spMkLst>
        </pc:spChg>
        <pc:spChg chg="add del">
          <ac:chgData name="Lucas  Gomez Tobon" userId="b8a6d8fe-e4ad-4825-8cc6-ab3fedc37e7a" providerId="ADAL" clId="{B2603C72-D24C-4B06-AE0A-DBBAE09F64DA}" dt="2023-04-18T17:06:38.456" v="3034" actId="22"/>
          <ac:spMkLst>
            <pc:docMk/>
            <pc:sldMk cId="813755412" sldId="290"/>
            <ac:spMk id="7" creationId="{00F56F15-019D-16BC-8E4A-9FB47D45C034}"/>
          </ac:spMkLst>
        </pc:spChg>
        <pc:spChg chg="add mod">
          <ac:chgData name="Lucas  Gomez Tobon" userId="b8a6d8fe-e4ad-4825-8cc6-ab3fedc37e7a" providerId="ADAL" clId="{B2603C72-D24C-4B06-AE0A-DBBAE09F64DA}" dt="2023-04-18T17:07:40.757" v="3106" actId="20577"/>
          <ac:spMkLst>
            <pc:docMk/>
            <pc:sldMk cId="813755412" sldId="290"/>
            <ac:spMk id="9" creationId="{EE7AB765-0FA8-8DD3-FEA9-35303D7DE639}"/>
          </ac:spMkLst>
        </pc:spChg>
        <pc:picChg chg="mod">
          <ac:chgData name="Lucas  Gomez Tobon" userId="b8a6d8fe-e4ad-4825-8cc6-ab3fedc37e7a" providerId="ADAL" clId="{B2603C72-D24C-4B06-AE0A-DBBAE09F64DA}" dt="2023-04-18T17:07:31.937" v="3102" actId="1076"/>
          <ac:picMkLst>
            <pc:docMk/>
            <pc:sldMk cId="813755412" sldId="290"/>
            <ac:picMk id="6" creationId="{64D98507-878C-A76B-4D7A-98EDB61A5C32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14:10.132" v="3229" actId="1076"/>
        <pc:sldMkLst>
          <pc:docMk/>
          <pc:sldMk cId="2596208481" sldId="291"/>
        </pc:sldMkLst>
        <pc:spChg chg="add del">
          <ac:chgData name="Lucas  Gomez Tobon" userId="b8a6d8fe-e4ad-4825-8cc6-ab3fedc37e7a" providerId="ADAL" clId="{B2603C72-D24C-4B06-AE0A-DBBAE09F64DA}" dt="2023-04-18T17:08:20.128" v="3111"/>
          <ac:spMkLst>
            <pc:docMk/>
            <pc:sldMk cId="2596208481" sldId="291"/>
            <ac:spMk id="2" creationId="{B4DEBDAB-7353-06D7-2F71-A05C13DD2B52}"/>
          </ac:spMkLst>
        </pc:spChg>
        <pc:spChg chg="add mod">
          <ac:chgData name="Lucas  Gomez Tobon" userId="b8a6d8fe-e4ad-4825-8cc6-ab3fedc37e7a" providerId="ADAL" clId="{B2603C72-D24C-4B06-AE0A-DBBAE09F64DA}" dt="2023-04-18T17:11:32.964" v="3166" actId="164"/>
          <ac:spMkLst>
            <pc:docMk/>
            <pc:sldMk cId="2596208481" sldId="291"/>
            <ac:spMk id="5" creationId="{DC1A99A1-11C7-6981-2437-4D0BD0457F4C}"/>
          </ac:spMkLst>
        </pc:spChg>
        <pc:spChg chg="del">
          <ac:chgData name="Lucas  Gomez Tobon" userId="b8a6d8fe-e4ad-4825-8cc6-ab3fedc37e7a" providerId="ADAL" clId="{B2603C72-D24C-4B06-AE0A-DBBAE09F64DA}" dt="2023-04-18T17:08:02.563" v="3109" actId="478"/>
          <ac:spMkLst>
            <pc:docMk/>
            <pc:sldMk cId="2596208481" sldId="291"/>
            <ac:spMk id="9" creationId="{EE7AB765-0FA8-8DD3-FEA9-35303D7DE639}"/>
          </ac:spMkLst>
        </pc:spChg>
        <pc:spChg chg="add mod ord">
          <ac:chgData name="Lucas  Gomez Tobon" userId="b8a6d8fe-e4ad-4825-8cc6-ab3fedc37e7a" providerId="ADAL" clId="{B2603C72-D24C-4B06-AE0A-DBBAE09F64DA}" dt="2023-04-18T17:13:46.858" v="3221" actId="1076"/>
          <ac:spMkLst>
            <pc:docMk/>
            <pc:sldMk cId="2596208481" sldId="291"/>
            <ac:spMk id="22" creationId="{AB2B4AAE-683F-6785-A1EC-C97F80351574}"/>
          </ac:spMkLst>
        </pc:spChg>
        <pc:spChg chg="add mod">
          <ac:chgData name="Lucas  Gomez Tobon" userId="b8a6d8fe-e4ad-4825-8cc6-ab3fedc37e7a" providerId="ADAL" clId="{B2603C72-D24C-4B06-AE0A-DBBAE09F64DA}" dt="2023-04-18T17:12:40.153" v="3202" actId="1076"/>
          <ac:spMkLst>
            <pc:docMk/>
            <pc:sldMk cId="2596208481" sldId="291"/>
            <ac:spMk id="25" creationId="{FFAE0581-569A-2609-2E7B-1A2C9B88D6F5}"/>
          </ac:spMkLst>
        </pc:spChg>
        <pc:spChg chg="add mod">
          <ac:chgData name="Lucas  Gomez Tobon" userId="b8a6d8fe-e4ad-4825-8cc6-ab3fedc37e7a" providerId="ADAL" clId="{B2603C72-D24C-4B06-AE0A-DBBAE09F64DA}" dt="2023-04-18T17:13:25.633" v="3216" actId="1076"/>
          <ac:spMkLst>
            <pc:docMk/>
            <pc:sldMk cId="2596208481" sldId="291"/>
            <ac:spMk id="26" creationId="{10317793-9644-A8F1-DD4B-4D2CD8578A9E}"/>
          </ac:spMkLst>
        </pc:spChg>
        <pc:spChg chg="add mod">
          <ac:chgData name="Lucas  Gomez Tobon" userId="b8a6d8fe-e4ad-4825-8cc6-ab3fedc37e7a" providerId="ADAL" clId="{B2603C72-D24C-4B06-AE0A-DBBAE09F64DA}" dt="2023-04-18T17:13:44.029" v="3219" actId="1076"/>
          <ac:spMkLst>
            <pc:docMk/>
            <pc:sldMk cId="2596208481" sldId="291"/>
            <ac:spMk id="27" creationId="{D82C9B91-EB79-DAAF-7FD8-7B58435AF1B2}"/>
          </ac:spMkLst>
        </pc:spChg>
        <pc:spChg chg="add mod">
          <ac:chgData name="Lucas  Gomez Tobon" userId="b8a6d8fe-e4ad-4825-8cc6-ab3fedc37e7a" providerId="ADAL" clId="{B2603C72-D24C-4B06-AE0A-DBBAE09F64DA}" dt="2023-04-18T17:14:04.870" v="3227" actId="1076"/>
          <ac:spMkLst>
            <pc:docMk/>
            <pc:sldMk cId="2596208481" sldId="291"/>
            <ac:spMk id="28" creationId="{DD5E9A50-8A44-915B-F6FF-061A61D6DF5C}"/>
          </ac:spMkLst>
        </pc:spChg>
        <pc:grpChg chg="add del mod">
          <ac:chgData name="Lucas  Gomez Tobon" userId="b8a6d8fe-e4ad-4825-8cc6-ab3fedc37e7a" providerId="ADAL" clId="{B2603C72-D24C-4B06-AE0A-DBBAE09F64DA}" dt="2023-04-18T17:10:44.424" v="3154" actId="478"/>
          <ac:grpSpMkLst>
            <pc:docMk/>
            <pc:sldMk cId="2596208481" sldId="291"/>
            <ac:grpSpMk id="21" creationId="{43FDBE7C-1DC7-9E05-1558-A0574711BF6F}"/>
          </ac:grpSpMkLst>
        </pc:grpChg>
        <pc:grpChg chg="add mod">
          <ac:chgData name="Lucas  Gomez Tobon" userId="b8a6d8fe-e4ad-4825-8cc6-ab3fedc37e7a" providerId="ADAL" clId="{B2603C72-D24C-4B06-AE0A-DBBAE09F64DA}" dt="2023-04-18T17:14:10.132" v="3229" actId="1076"/>
          <ac:grpSpMkLst>
            <pc:docMk/>
            <pc:sldMk cId="2596208481" sldId="291"/>
            <ac:grpSpMk id="23" creationId="{8862631F-DC2F-DEE7-D816-3912DD05FD0A}"/>
          </ac:grpSpMkLst>
        </pc:grpChg>
        <pc:picChg chg="add mod modCrop">
          <ac:chgData name="Lucas  Gomez Tobon" userId="b8a6d8fe-e4ad-4825-8cc6-ab3fedc37e7a" providerId="ADAL" clId="{B2603C72-D24C-4B06-AE0A-DBBAE09F64DA}" dt="2023-04-18T17:13:17.184" v="3212" actId="1076"/>
          <ac:picMkLst>
            <pc:docMk/>
            <pc:sldMk cId="2596208481" sldId="291"/>
            <ac:picMk id="4" creationId="{DD1DFB3D-B35C-9A08-7525-8C101ACD8178}"/>
          </ac:picMkLst>
        </pc:picChg>
        <pc:picChg chg="del">
          <ac:chgData name="Lucas  Gomez Tobon" userId="b8a6d8fe-e4ad-4825-8cc6-ab3fedc37e7a" providerId="ADAL" clId="{B2603C72-D24C-4B06-AE0A-DBBAE09F64DA}" dt="2023-04-18T17:08:01.585" v="3108" actId="478"/>
          <ac:picMkLst>
            <pc:docMk/>
            <pc:sldMk cId="2596208481" sldId="291"/>
            <ac:picMk id="6" creationId="{64D98507-878C-A76B-4D7A-98EDB61A5C32}"/>
          </ac:picMkLst>
        </pc:picChg>
        <pc:picChg chg="add mod">
          <ac:chgData name="Lucas  Gomez Tobon" userId="b8a6d8fe-e4ad-4825-8cc6-ab3fedc37e7a" providerId="ADAL" clId="{B2603C72-D24C-4B06-AE0A-DBBAE09F64DA}" dt="2023-04-18T17:13:26.631" v="3217" actId="1076"/>
          <ac:picMkLst>
            <pc:docMk/>
            <pc:sldMk cId="2596208481" sldId="291"/>
            <ac:picMk id="8" creationId="{2DE77C9E-82C9-EA46-9B12-480444282647}"/>
          </ac:picMkLst>
        </pc:picChg>
        <pc:picChg chg="add mod">
          <ac:chgData name="Lucas  Gomez Tobon" userId="b8a6d8fe-e4ad-4825-8cc6-ab3fedc37e7a" providerId="ADAL" clId="{B2603C72-D24C-4B06-AE0A-DBBAE09F64DA}" dt="2023-04-18T17:14:07.632" v="3228" actId="1076"/>
          <ac:picMkLst>
            <pc:docMk/>
            <pc:sldMk cId="2596208481" sldId="291"/>
            <ac:picMk id="2052" creationId="{080084D2-9583-E35C-6FAE-7E9506BF4A43}"/>
          </ac:picMkLst>
        </pc:picChg>
        <pc:cxnChg chg="add mod">
          <ac:chgData name="Lucas  Gomez Tobon" userId="b8a6d8fe-e4ad-4825-8cc6-ab3fedc37e7a" providerId="ADAL" clId="{B2603C72-D24C-4B06-AE0A-DBBAE09F64DA}" dt="2023-04-18T17:10:36.684" v="3150" actId="164"/>
          <ac:cxnSpMkLst>
            <pc:docMk/>
            <pc:sldMk cId="2596208481" sldId="291"/>
            <ac:cxnSpMk id="11" creationId="{52708FA7-9757-8CF3-03AD-2E2755DE2DDC}"/>
          </ac:cxnSpMkLst>
        </pc:cxnChg>
        <pc:cxnChg chg="add mod">
          <ac:chgData name="Lucas  Gomez Tobon" userId="b8a6d8fe-e4ad-4825-8cc6-ab3fedc37e7a" providerId="ADAL" clId="{B2603C72-D24C-4B06-AE0A-DBBAE09F64DA}" dt="2023-04-18T17:10:36.684" v="3150" actId="164"/>
          <ac:cxnSpMkLst>
            <pc:docMk/>
            <pc:sldMk cId="2596208481" sldId="291"/>
            <ac:cxnSpMk id="12" creationId="{D28272EA-09F3-8561-5C70-2C6D37B1F695}"/>
          </ac:cxnSpMkLst>
        </pc:cxnChg>
        <pc:cxnChg chg="add mod">
          <ac:chgData name="Lucas  Gomez Tobon" userId="b8a6d8fe-e4ad-4825-8cc6-ab3fedc37e7a" providerId="ADAL" clId="{B2603C72-D24C-4B06-AE0A-DBBAE09F64DA}" dt="2023-04-18T17:10:36.684" v="3150" actId="164"/>
          <ac:cxnSpMkLst>
            <pc:docMk/>
            <pc:sldMk cId="2596208481" sldId="291"/>
            <ac:cxnSpMk id="16" creationId="{A018972D-C5CE-A798-6D4E-E1C6E007D7A5}"/>
          </ac:cxnSpMkLst>
        </pc:cxnChg>
        <pc:cxnChg chg="add del">
          <ac:chgData name="Lucas  Gomez Tobon" userId="b8a6d8fe-e4ad-4825-8cc6-ab3fedc37e7a" providerId="ADAL" clId="{B2603C72-D24C-4B06-AE0A-DBBAE09F64DA}" dt="2023-04-18T17:10:31.265" v="3149" actId="478"/>
          <ac:cxnSpMkLst>
            <pc:docMk/>
            <pc:sldMk cId="2596208481" sldId="291"/>
            <ac:cxnSpMk id="20" creationId="{96EF9A56-1239-47EF-714B-4F611F3DD10A}"/>
          </ac:cxnSpMkLst>
        </pc:cxnChg>
      </pc:sldChg>
      <pc:sldChg chg="addSp modSp add mod">
        <pc:chgData name="Lucas  Gomez Tobon" userId="b8a6d8fe-e4ad-4825-8cc6-ab3fedc37e7a" providerId="ADAL" clId="{B2603C72-D24C-4B06-AE0A-DBBAE09F64DA}" dt="2023-04-18T17:14:42.746" v="3252" actId="20577"/>
        <pc:sldMkLst>
          <pc:docMk/>
          <pc:sldMk cId="470909581" sldId="292"/>
        </pc:sldMkLst>
        <pc:spChg chg="add mod">
          <ac:chgData name="Lucas  Gomez Tobon" userId="b8a6d8fe-e4ad-4825-8cc6-ab3fedc37e7a" providerId="ADAL" clId="{B2603C72-D24C-4B06-AE0A-DBBAE09F64DA}" dt="2023-04-18T17:14:42.746" v="3252" actId="20577"/>
          <ac:spMkLst>
            <pc:docMk/>
            <pc:sldMk cId="470909581" sldId="292"/>
            <ac:spMk id="2" creationId="{B56BC681-8062-D3C9-E3C8-BF024832FE91}"/>
          </ac:spMkLst>
        </pc:spChg>
      </pc:sldChg>
      <pc:sldChg chg="addSp delSp modSp add mod">
        <pc:chgData name="Lucas  Gomez Tobon" userId="b8a6d8fe-e4ad-4825-8cc6-ab3fedc37e7a" providerId="ADAL" clId="{B2603C72-D24C-4B06-AE0A-DBBAE09F64DA}" dt="2023-04-18T17:17:19.444" v="3268" actId="1076"/>
        <pc:sldMkLst>
          <pc:docMk/>
          <pc:sldMk cId="470462652" sldId="293"/>
        </pc:sldMkLst>
        <pc:spChg chg="del">
          <ac:chgData name="Lucas  Gomez Tobon" userId="b8a6d8fe-e4ad-4825-8cc6-ab3fedc37e7a" providerId="ADAL" clId="{B2603C72-D24C-4B06-AE0A-DBBAE09F64DA}" dt="2023-04-18T17:16:31.809" v="3262" actId="478"/>
          <ac:spMkLst>
            <pc:docMk/>
            <pc:sldMk cId="470462652" sldId="293"/>
            <ac:spMk id="2" creationId="{B56BC681-8062-D3C9-E3C8-BF024832FE91}"/>
          </ac:spMkLst>
        </pc:spChg>
        <pc:spChg chg="mod topLvl">
          <ac:chgData name="Lucas  Gomez Tobon" userId="b8a6d8fe-e4ad-4825-8cc6-ab3fedc37e7a" providerId="ADAL" clId="{B2603C72-D24C-4B06-AE0A-DBBAE09F64DA}" dt="2023-04-18T17:16:30.352" v="3259" actId="478"/>
          <ac:spMkLst>
            <pc:docMk/>
            <pc:sldMk cId="470462652" sldId="293"/>
            <ac:spMk id="5" creationId="{DC1A99A1-11C7-6981-2437-4D0BD0457F4C}"/>
          </ac:spMkLst>
        </pc:spChg>
        <pc:spChg chg="add del">
          <ac:chgData name="Lucas  Gomez Tobon" userId="b8a6d8fe-e4ad-4825-8cc6-ab3fedc37e7a" providerId="ADAL" clId="{B2603C72-D24C-4B06-AE0A-DBBAE09F64DA}" dt="2023-04-18T17:17:10.846" v="3265"/>
          <ac:spMkLst>
            <pc:docMk/>
            <pc:sldMk cId="470462652" sldId="293"/>
            <ac:spMk id="6" creationId="{BBF433D3-8399-DFF4-723F-014C64875B7F}"/>
          </ac:spMkLst>
        </pc:spChg>
        <pc:spChg chg="del topLvl">
          <ac:chgData name="Lucas  Gomez Tobon" userId="b8a6d8fe-e4ad-4825-8cc6-ab3fedc37e7a" providerId="ADAL" clId="{B2603C72-D24C-4B06-AE0A-DBBAE09F64DA}" dt="2023-04-18T17:16:30.352" v="3259" actId="478"/>
          <ac:spMkLst>
            <pc:docMk/>
            <pc:sldMk cId="470462652" sldId="293"/>
            <ac:spMk id="22" creationId="{AB2B4AAE-683F-6785-A1EC-C97F80351574}"/>
          </ac:spMkLst>
        </pc:spChg>
        <pc:spChg chg="del">
          <ac:chgData name="Lucas  Gomez Tobon" userId="b8a6d8fe-e4ad-4825-8cc6-ab3fedc37e7a" providerId="ADAL" clId="{B2603C72-D24C-4B06-AE0A-DBBAE09F64DA}" dt="2023-04-18T17:16:33.032" v="3263" actId="478"/>
          <ac:spMkLst>
            <pc:docMk/>
            <pc:sldMk cId="470462652" sldId="293"/>
            <ac:spMk id="25" creationId="{FFAE0581-569A-2609-2E7B-1A2C9B88D6F5}"/>
          </ac:spMkLst>
        </pc:spChg>
        <pc:spChg chg="del">
          <ac:chgData name="Lucas  Gomez Tobon" userId="b8a6d8fe-e4ad-4825-8cc6-ab3fedc37e7a" providerId="ADAL" clId="{B2603C72-D24C-4B06-AE0A-DBBAE09F64DA}" dt="2023-04-18T17:16:28.917" v="3256" actId="478"/>
          <ac:spMkLst>
            <pc:docMk/>
            <pc:sldMk cId="470462652" sldId="293"/>
            <ac:spMk id="26" creationId="{10317793-9644-A8F1-DD4B-4D2CD8578A9E}"/>
          </ac:spMkLst>
        </pc:spChg>
        <pc:spChg chg="del">
          <ac:chgData name="Lucas  Gomez Tobon" userId="b8a6d8fe-e4ad-4825-8cc6-ab3fedc37e7a" providerId="ADAL" clId="{B2603C72-D24C-4B06-AE0A-DBBAE09F64DA}" dt="2023-04-18T17:16:29.469" v="3257" actId="478"/>
          <ac:spMkLst>
            <pc:docMk/>
            <pc:sldMk cId="470462652" sldId="293"/>
            <ac:spMk id="27" creationId="{D82C9B91-EB79-DAAF-7FD8-7B58435AF1B2}"/>
          </ac:spMkLst>
        </pc:spChg>
        <pc:spChg chg="del">
          <ac:chgData name="Lucas  Gomez Tobon" userId="b8a6d8fe-e4ad-4825-8cc6-ab3fedc37e7a" providerId="ADAL" clId="{B2603C72-D24C-4B06-AE0A-DBBAE09F64DA}" dt="2023-04-18T17:16:31.322" v="3261" actId="478"/>
          <ac:spMkLst>
            <pc:docMk/>
            <pc:sldMk cId="470462652" sldId="293"/>
            <ac:spMk id="28" creationId="{DD5E9A50-8A44-915B-F6FF-061A61D6DF5C}"/>
          </ac:spMkLst>
        </pc:spChg>
        <pc:grpChg chg="del">
          <ac:chgData name="Lucas  Gomez Tobon" userId="b8a6d8fe-e4ad-4825-8cc6-ab3fedc37e7a" providerId="ADAL" clId="{B2603C72-D24C-4B06-AE0A-DBBAE09F64DA}" dt="2023-04-18T17:16:30.352" v="3259" actId="478"/>
          <ac:grpSpMkLst>
            <pc:docMk/>
            <pc:sldMk cId="470462652" sldId="293"/>
            <ac:grpSpMk id="23" creationId="{8862631F-DC2F-DEE7-D816-3912DD05FD0A}"/>
          </ac:grpSpMkLst>
        </pc:grpChg>
        <pc:picChg chg="del">
          <ac:chgData name="Lucas  Gomez Tobon" userId="b8a6d8fe-e4ad-4825-8cc6-ab3fedc37e7a" providerId="ADAL" clId="{B2603C72-D24C-4B06-AE0A-DBBAE09F64DA}" dt="2023-04-18T17:16:27.779" v="3254" actId="478"/>
          <ac:picMkLst>
            <pc:docMk/>
            <pc:sldMk cId="470462652" sldId="293"/>
            <ac:picMk id="4" creationId="{DD1DFB3D-B35C-9A08-7525-8C101ACD8178}"/>
          </ac:picMkLst>
        </pc:picChg>
        <pc:picChg chg="add mod">
          <ac:chgData name="Lucas  Gomez Tobon" userId="b8a6d8fe-e4ad-4825-8cc6-ab3fedc37e7a" providerId="ADAL" clId="{B2603C72-D24C-4B06-AE0A-DBBAE09F64DA}" dt="2023-04-18T17:17:19.444" v="3268" actId="1076"/>
          <ac:picMkLst>
            <pc:docMk/>
            <pc:sldMk cId="470462652" sldId="293"/>
            <ac:picMk id="7" creationId="{8D023156-3BEE-9E4B-20D1-9ACCBDB9DC4D}"/>
          </ac:picMkLst>
        </pc:picChg>
        <pc:picChg chg="del">
          <ac:chgData name="Lucas  Gomez Tobon" userId="b8a6d8fe-e4ad-4825-8cc6-ab3fedc37e7a" providerId="ADAL" clId="{B2603C72-D24C-4B06-AE0A-DBBAE09F64DA}" dt="2023-04-18T17:16:28.241" v="3255" actId="478"/>
          <ac:picMkLst>
            <pc:docMk/>
            <pc:sldMk cId="470462652" sldId="293"/>
            <ac:picMk id="8" creationId="{2DE77C9E-82C9-EA46-9B12-480444282647}"/>
          </ac:picMkLst>
        </pc:picChg>
        <pc:picChg chg="del">
          <ac:chgData name="Lucas  Gomez Tobon" userId="b8a6d8fe-e4ad-4825-8cc6-ab3fedc37e7a" providerId="ADAL" clId="{B2603C72-D24C-4B06-AE0A-DBBAE09F64DA}" dt="2023-04-18T17:16:30.866" v="3260" actId="478"/>
          <ac:picMkLst>
            <pc:docMk/>
            <pc:sldMk cId="470462652" sldId="293"/>
            <ac:picMk id="2052" creationId="{080084D2-9583-E35C-6FAE-7E9506BF4A43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22:21.452" v="3463" actId="1076"/>
        <pc:sldMkLst>
          <pc:docMk/>
          <pc:sldMk cId="437106989" sldId="294"/>
        </pc:sldMkLst>
        <pc:spChg chg="mod">
          <ac:chgData name="Lucas  Gomez Tobon" userId="b8a6d8fe-e4ad-4825-8cc6-ab3fedc37e7a" providerId="ADAL" clId="{B2603C72-D24C-4B06-AE0A-DBBAE09F64DA}" dt="2023-04-18T17:20:32.539" v="3402" actId="20577"/>
          <ac:spMkLst>
            <pc:docMk/>
            <pc:sldMk cId="437106989" sldId="294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17:20:36.730" v="3404" actId="478"/>
          <ac:spMkLst>
            <pc:docMk/>
            <pc:sldMk cId="437106989" sldId="294"/>
            <ac:spMk id="4" creationId="{F9017104-3F06-2198-84C4-A1FE141CFA7D}"/>
          </ac:spMkLst>
        </pc:spChg>
        <pc:spChg chg="add mod">
          <ac:chgData name="Lucas  Gomez Tobon" userId="b8a6d8fe-e4ad-4825-8cc6-ab3fedc37e7a" providerId="ADAL" clId="{B2603C72-D24C-4B06-AE0A-DBBAE09F64DA}" dt="2023-04-18T17:21:47.702" v="3425" actId="1076"/>
          <ac:spMkLst>
            <pc:docMk/>
            <pc:sldMk cId="437106989" sldId="294"/>
            <ac:spMk id="5" creationId="{12ADC1B2-DD16-FEB2-ABCD-9B6A8B23143F}"/>
          </ac:spMkLst>
        </pc:spChg>
        <pc:spChg chg="del">
          <ac:chgData name="Lucas  Gomez Tobon" userId="b8a6d8fe-e4ad-4825-8cc6-ab3fedc37e7a" providerId="ADAL" clId="{B2603C72-D24C-4B06-AE0A-DBBAE09F64DA}" dt="2023-04-18T17:20:36.730" v="3404" actId="478"/>
          <ac:spMkLst>
            <pc:docMk/>
            <pc:sldMk cId="437106989" sldId="294"/>
            <ac:spMk id="6" creationId="{69CA45C3-86B8-B00F-C94A-75041FB9F69C}"/>
          </ac:spMkLst>
        </pc:spChg>
        <pc:spChg chg="del">
          <ac:chgData name="Lucas  Gomez Tobon" userId="b8a6d8fe-e4ad-4825-8cc6-ab3fedc37e7a" providerId="ADAL" clId="{B2603C72-D24C-4B06-AE0A-DBBAE09F64DA}" dt="2023-04-18T17:20:36.730" v="3404" actId="478"/>
          <ac:spMkLst>
            <pc:docMk/>
            <pc:sldMk cId="437106989" sldId="294"/>
            <ac:spMk id="7" creationId="{ED1D45D7-A8F2-A2E0-93AA-9EDD17A8B578}"/>
          </ac:spMkLst>
        </pc:spChg>
        <pc:spChg chg="del">
          <ac:chgData name="Lucas  Gomez Tobon" userId="b8a6d8fe-e4ad-4825-8cc6-ab3fedc37e7a" providerId="ADAL" clId="{B2603C72-D24C-4B06-AE0A-DBBAE09F64DA}" dt="2023-04-18T17:20:37.735" v="3405" actId="478"/>
          <ac:spMkLst>
            <pc:docMk/>
            <pc:sldMk cId="437106989" sldId="294"/>
            <ac:spMk id="8" creationId="{7F55B5B8-D82B-4ED4-B54E-6DB622B5351A}"/>
          </ac:spMkLst>
        </pc:spChg>
        <pc:spChg chg="del">
          <ac:chgData name="Lucas  Gomez Tobon" userId="b8a6d8fe-e4ad-4825-8cc6-ab3fedc37e7a" providerId="ADAL" clId="{B2603C72-D24C-4B06-AE0A-DBBAE09F64DA}" dt="2023-04-18T17:20:36.730" v="3404" actId="478"/>
          <ac:spMkLst>
            <pc:docMk/>
            <pc:sldMk cId="437106989" sldId="294"/>
            <ac:spMk id="9" creationId="{05C6527E-6A4F-8DA1-D940-DCDAA9E828FD}"/>
          </ac:spMkLst>
        </pc:spChg>
        <pc:spChg chg="add mod">
          <ac:chgData name="Lucas  Gomez Tobon" userId="b8a6d8fe-e4ad-4825-8cc6-ab3fedc37e7a" providerId="ADAL" clId="{B2603C72-D24C-4B06-AE0A-DBBAE09F64DA}" dt="2023-04-18T17:22:10.416" v="3450" actId="1076"/>
          <ac:spMkLst>
            <pc:docMk/>
            <pc:sldMk cId="437106989" sldId="294"/>
            <ac:spMk id="10" creationId="{46B2281A-4F12-09D1-279E-2F0FC6BDCAFF}"/>
          </ac:spMkLst>
        </pc:spChg>
        <pc:spChg chg="add mod">
          <ac:chgData name="Lucas  Gomez Tobon" userId="b8a6d8fe-e4ad-4825-8cc6-ab3fedc37e7a" providerId="ADAL" clId="{B2603C72-D24C-4B06-AE0A-DBBAE09F64DA}" dt="2023-04-18T17:22:21.452" v="3463" actId="1076"/>
          <ac:spMkLst>
            <pc:docMk/>
            <pc:sldMk cId="437106989" sldId="294"/>
            <ac:spMk id="11" creationId="{51EDF9B7-587C-0F22-BD46-CE58C1A327BF}"/>
          </ac:spMkLst>
        </pc:spChg>
        <pc:picChg chg="add mod">
          <ac:chgData name="Lucas  Gomez Tobon" userId="b8a6d8fe-e4ad-4825-8cc6-ab3fedc37e7a" providerId="ADAL" clId="{B2603C72-D24C-4B06-AE0A-DBBAE09F64DA}" dt="2023-04-18T17:21:29.788" v="3407" actId="1076"/>
          <ac:picMkLst>
            <pc:docMk/>
            <pc:sldMk cId="437106989" sldId="294"/>
            <ac:picMk id="2" creationId="{C59BF0B1-B04C-1BDF-F8BA-951A9BBD7053}"/>
          </ac:picMkLst>
        </pc:picChg>
        <pc:picChg chg="del">
          <ac:chgData name="Lucas  Gomez Tobon" userId="b8a6d8fe-e4ad-4825-8cc6-ab3fedc37e7a" providerId="ADAL" clId="{B2603C72-D24C-4B06-AE0A-DBBAE09F64DA}" dt="2023-04-18T17:20:35.742" v="3403" actId="478"/>
          <ac:picMkLst>
            <pc:docMk/>
            <pc:sldMk cId="437106989" sldId="294"/>
            <ac:picMk id="1028" creationId="{8D6233E5-4799-2E16-0DE1-CB550E742EF7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27:57.768" v="3717" actId="1076"/>
        <pc:sldMkLst>
          <pc:docMk/>
          <pc:sldMk cId="1890436841" sldId="295"/>
        </pc:sldMkLst>
        <pc:spChg chg="del">
          <ac:chgData name="Lucas  Gomez Tobon" userId="b8a6d8fe-e4ad-4825-8cc6-ab3fedc37e7a" providerId="ADAL" clId="{B2603C72-D24C-4B06-AE0A-DBBAE09F64DA}" dt="2023-04-18T17:22:30.210" v="3466" actId="478"/>
          <ac:spMkLst>
            <pc:docMk/>
            <pc:sldMk cId="1890436841" sldId="295"/>
            <ac:spMk id="5" creationId="{12ADC1B2-DD16-FEB2-ABCD-9B6A8B23143F}"/>
          </ac:spMkLst>
        </pc:spChg>
        <pc:spChg chg="del">
          <ac:chgData name="Lucas  Gomez Tobon" userId="b8a6d8fe-e4ad-4825-8cc6-ab3fedc37e7a" providerId="ADAL" clId="{B2603C72-D24C-4B06-AE0A-DBBAE09F64DA}" dt="2023-04-18T17:22:30.210" v="3466" actId="478"/>
          <ac:spMkLst>
            <pc:docMk/>
            <pc:sldMk cId="1890436841" sldId="295"/>
            <ac:spMk id="10" creationId="{46B2281A-4F12-09D1-279E-2F0FC6BDCAFF}"/>
          </ac:spMkLst>
        </pc:spChg>
        <pc:spChg chg="del">
          <ac:chgData name="Lucas  Gomez Tobon" userId="b8a6d8fe-e4ad-4825-8cc6-ab3fedc37e7a" providerId="ADAL" clId="{B2603C72-D24C-4B06-AE0A-DBBAE09F64DA}" dt="2023-04-18T17:22:31.387" v="3467" actId="478"/>
          <ac:spMkLst>
            <pc:docMk/>
            <pc:sldMk cId="1890436841" sldId="295"/>
            <ac:spMk id="11" creationId="{51EDF9B7-587C-0F22-BD46-CE58C1A327BF}"/>
          </ac:spMkLst>
        </pc:spChg>
        <pc:graphicFrameChg chg="add mod modGraphic">
          <ac:chgData name="Lucas  Gomez Tobon" userId="b8a6d8fe-e4ad-4825-8cc6-ab3fedc37e7a" providerId="ADAL" clId="{B2603C72-D24C-4B06-AE0A-DBBAE09F64DA}" dt="2023-04-18T17:27:17.248" v="3708" actId="207"/>
          <ac:graphicFrameMkLst>
            <pc:docMk/>
            <pc:sldMk cId="1890436841" sldId="295"/>
            <ac:graphicFrameMk id="4" creationId="{1381A12F-9B24-E222-B849-C43B1AA6A117}"/>
          </ac:graphicFrameMkLst>
        </pc:graphicFrameChg>
        <pc:picChg chg="del">
          <ac:chgData name="Lucas  Gomez Tobon" userId="b8a6d8fe-e4ad-4825-8cc6-ab3fedc37e7a" providerId="ADAL" clId="{B2603C72-D24C-4B06-AE0A-DBBAE09F64DA}" dt="2023-04-18T17:22:29.096" v="3465" actId="478"/>
          <ac:picMkLst>
            <pc:docMk/>
            <pc:sldMk cId="1890436841" sldId="295"/>
            <ac:picMk id="2" creationId="{C59BF0B1-B04C-1BDF-F8BA-951A9BBD7053}"/>
          </ac:picMkLst>
        </pc:picChg>
        <pc:picChg chg="add del mod">
          <ac:chgData name="Lucas  Gomez Tobon" userId="b8a6d8fe-e4ad-4825-8cc6-ab3fedc37e7a" providerId="ADAL" clId="{B2603C72-D24C-4B06-AE0A-DBBAE09F64DA}" dt="2023-04-18T17:26:01.635" v="3702" actId="478"/>
          <ac:picMkLst>
            <pc:docMk/>
            <pc:sldMk cId="1890436841" sldId="295"/>
            <ac:picMk id="5122" creationId="{FC45329A-D27B-850E-FE21-A086BCFDA75F}"/>
          </ac:picMkLst>
        </pc:picChg>
        <pc:picChg chg="add mod">
          <ac:chgData name="Lucas  Gomez Tobon" userId="b8a6d8fe-e4ad-4825-8cc6-ab3fedc37e7a" providerId="ADAL" clId="{B2603C72-D24C-4B06-AE0A-DBBAE09F64DA}" dt="2023-04-18T17:27:55.300" v="3716" actId="1076"/>
          <ac:picMkLst>
            <pc:docMk/>
            <pc:sldMk cId="1890436841" sldId="295"/>
            <ac:picMk id="5124" creationId="{D423D05D-694A-34D1-A17E-63A7332FBDC8}"/>
          </ac:picMkLst>
        </pc:picChg>
        <pc:picChg chg="add mod">
          <ac:chgData name="Lucas  Gomez Tobon" userId="b8a6d8fe-e4ad-4825-8cc6-ab3fedc37e7a" providerId="ADAL" clId="{B2603C72-D24C-4B06-AE0A-DBBAE09F64DA}" dt="2023-04-18T17:27:57.768" v="3717" actId="1076"/>
          <ac:picMkLst>
            <pc:docMk/>
            <pc:sldMk cId="1890436841" sldId="295"/>
            <ac:picMk id="5126" creationId="{17592203-7810-BF23-92B7-8E5C3FFFBF02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36:18.272" v="4272" actId="208"/>
        <pc:sldMkLst>
          <pc:docMk/>
          <pc:sldMk cId="650679855" sldId="296"/>
        </pc:sldMkLst>
        <pc:spChg chg="mod">
          <ac:chgData name="Lucas  Gomez Tobon" userId="b8a6d8fe-e4ad-4825-8cc6-ab3fedc37e7a" providerId="ADAL" clId="{B2603C72-D24C-4B06-AE0A-DBBAE09F64DA}" dt="2023-04-18T17:28:15.825" v="3758" actId="20577"/>
          <ac:spMkLst>
            <pc:docMk/>
            <pc:sldMk cId="650679855" sldId="296"/>
            <ac:spMk id="3" creationId="{288305FE-915F-971B-06C8-2F46C9F924D7}"/>
          </ac:spMkLst>
        </pc:spChg>
        <pc:graphicFrameChg chg="add mod modGraphic">
          <ac:chgData name="Lucas  Gomez Tobon" userId="b8a6d8fe-e4ad-4825-8cc6-ab3fedc37e7a" providerId="ADAL" clId="{B2603C72-D24C-4B06-AE0A-DBBAE09F64DA}" dt="2023-04-18T17:36:18.272" v="4272" actId="208"/>
          <ac:graphicFrameMkLst>
            <pc:docMk/>
            <pc:sldMk cId="650679855" sldId="296"/>
            <ac:graphicFrameMk id="2" creationId="{0B03D0AA-6FA7-1DA8-D5AF-AEA280E2D585}"/>
          </ac:graphicFrameMkLst>
        </pc:graphicFrameChg>
        <pc:graphicFrameChg chg="del">
          <ac:chgData name="Lucas  Gomez Tobon" userId="b8a6d8fe-e4ad-4825-8cc6-ab3fedc37e7a" providerId="ADAL" clId="{B2603C72-D24C-4B06-AE0A-DBBAE09F64DA}" dt="2023-04-18T17:28:20.087" v="3761" actId="478"/>
          <ac:graphicFrameMkLst>
            <pc:docMk/>
            <pc:sldMk cId="650679855" sldId="296"/>
            <ac:graphicFrameMk id="4" creationId="{1381A12F-9B24-E222-B849-C43B1AA6A117}"/>
          </ac:graphicFrameMkLst>
        </pc:graphicFrameChg>
        <pc:picChg chg="del">
          <ac:chgData name="Lucas  Gomez Tobon" userId="b8a6d8fe-e4ad-4825-8cc6-ab3fedc37e7a" providerId="ADAL" clId="{B2603C72-D24C-4B06-AE0A-DBBAE09F64DA}" dt="2023-04-18T17:28:18.108" v="3759" actId="478"/>
          <ac:picMkLst>
            <pc:docMk/>
            <pc:sldMk cId="650679855" sldId="296"/>
            <ac:picMk id="5124" creationId="{D423D05D-694A-34D1-A17E-63A7332FBDC8}"/>
          </ac:picMkLst>
        </pc:picChg>
        <pc:picChg chg="del">
          <ac:chgData name="Lucas  Gomez Tobon" userId="b8a6d8fe-e4ad-4825-8cc6-ab3fedc37e7a" providerId="ADAL" clId="{B2603C72-D24C-4B06-AE0A-DBBAE09F64DA}" dt="2023-04-18T17:28:18.485" v="3760" actId="478"/>
          <ac:picMkLst>
            <pc:docMk/>
            <pc:sldMk cId="650679855" sldId="296"/>
            <ac:picMk id="5126" creationId="{17592203-7810-BF23-92B7-8E5C3FFFBF02}"/>
          </ac:picMkLst>
        </pc:picChg>
      </pc:sldChg>
      <pc:sldChg chg="addSp delSp modSp add mod ord">
        <pc:chgData name="Lucas  Gomez Tobon" userId="b8a6d8fe-e4ad-4825-8cc6-ab3fedc37e7a" providerId="ADAL" clId="{B2603C72-D24C-4B06-AE0A-DBBAE09F64DA}" dt="2023-04-18T18:17:08.670" v="5084" actId="208"/>
        <pc:sldMkLst>
          <pc:docMk/>
          <pc:sldMk cId="901996259" sldId="297"/>
        </pc:sldMkLst>
        <pc:spChg chg="mod">
          <ac:chgData name="Lucas  Gomez Tobon" userId="b8a6d8fe-e4ad-4825-8cc6-ab3fedc37e7a" providerId="ADAL" clId="{B2603C72-D24C-4B06-AE0A-DBBAE09F64DA}" dt="2023-04-18T17:51:38.834" v="5024" actId="20577"/>
          <ac:spMkLst>
            <pc:docMk/>
            <pc:sldMk cId="901996259" sldId="297"/>
            <ac:spMk id="3" creationId="{288305FE-915F-971B-06C8-2F46C9F924D7}"/>
          </ac:spMkLst>
        </pc:spChg>
        <pc:spChg chg="mod">
          <ac:chgData name="Lucas  Gomez Tobon" userId="b8a6d8fe-e4ad-4825-8cc6-ab3fedc37e7a" providerId="ADAL" clId="{B2603C72-D24C-4B06-AE0A-DBBAE09F64DA}" dt="2023-04-18T17:49:17.535" v="4851" actId="403"/>
          <ac:spMkLst>
            <pc:docMk/>
            <pc:sldMk cId="901996259" sldId="297"/>
            <ac:spMk id="5" creationId="{BF119A8A-050E-46A2-4AAB-712C5920B4F2}"/>
          </ac:spMkLst>
        </pc:spChg>
        <pc:spChg chg="mod">
          <ac:chgData name="Lucas  Gomez Tobon" userId="b8a6d8fe-e4ad-4825-8cc6-ab3fedc37e7a" providerId="ADAL" clId="{B2603C72-D24C-4B06-AE0A-DBBAE09F64DA}" dt="2023-04-18T17:49:31.417" v="4856" actId="1076"/>
          <ac:spMkLst>
            <pc:docMk/>
            <pc:sldMk cId="901996259" sldId="297"/>
            <ac:spMk id="6" creationId="{B619E6FF-F47B-33AB-755E-E1AAD815395D}"/>
          </ac:spMkLst>
        </pc:spChg>
        <pc:spChg chg="add mod">
          <ac:chgData name="Lucas  Gomez Tobon" userId="b8a6d8fe-e4ad-4825-8cc6-ab3fedc37e7a" providerId="ADAL" clId="{B2603C72-D24C-4B06-AE0A-DBBAE09F64DA}" dt="2023-04-18T17:50:54.295" v="4985" actId="164"/>
          <ac:spMkLst>
            <pc:docMk/>
            <pc:sldMk cId="901996259" sldId="297"/>
            <ac:spMk id="8" creationId="{CD3EBDDF-4BC6-0F6B-D92A-F15E0FA82EEF}"/>
          </ac:spMkLst>
        </pc:spChg>
        <pc:spChg chg="add mod">
          <ac:chgData name="Lucas  Gomez Tobon" userId="b8a6d8fe-e4ad-4825-8cc6-ab3fedc37e7a" providerId="ADAL" clId="{B2603C72-D24C-4B06-AE0A-DBBAE09F64DA}" dt="2023-04-18T17:51:01.905" v="4989" actId="164"/>
          <ac:spMkLst>
            <pc:docMk/>
            <pc:sldMk cId="901996259" sldId="297"/>
            <ac:spMk id="9" creationId="{9FB317B0-BD44-0928-72EB-7319F83CB316}"/>
          </ac:spMkLst>
        </pc:spChg>
        <pc:spChg chg="add mod">
          <ac:chgData name="Lucas  Gomez Tobon" userId="b8a6d8fe-e4ad-4825-8cc6-ab3fedc37e7a" providerId="ADAL" clId="{B2603C72-D24C-4B06-AE0A-DBBAE09F64DA}" dt="2023-04-18T17:51:30.154" v="4995" actId="164"/>
          <ac:spMkLst>
            <pc:docMk/>
            <pc:sldMk cId="901996259" sldId="297"/>
            <ac:spMk id="10" creationId="{AC669EC3-0929-E767-F666-FA57AAAFAC04}"/>
          </ac:spMkLst>
        </pc:spChg>
        <pc:spChg chg="add mod">
          <ac:chgData name="Lucas  Gomez Tobon" userId="b8a6d8fe-e4ad-4825-8cc6-ab3fedc37e7a" providerId="ADAL" clId="{B2603C72-D24C-4B06-AE0A-DBBAE09F64DA}" dt="2023-04-18T17:51:30.154" v="4995" actId="164"/>
          <ac:spMkLst>
            <pc:docMk/>
            <pc:sldMk cId="901996259" sldId="297"/>
            <ac:spMk id="11" creationId="{D583880D-16C9-A79E-E192-B6F505737D50}"/>
          </ac:spMkLst>
        </pc:spChg>
        <pc:spChg chg="add mod">
          <ac:chgData name="Lucas  Gomez Tobon" userId="b8a6d8fe-e4ad-4825-8cc6-ab3fedc37e7a" providerId="ADAL" clId="{B2603C72-D24C-4B06-AE0A-DBBAE09F64DA}" dt="2023-04-18T17:50:54.295" v="4985" actId="164"/>
          <ac:spMkLst>
            <pc:docMk/>
            <pc:sldMk cId="901996259" sldId="297"/>
            <ac:spMk id="12" creationId="{CE0CDA28-50C4-63E4-F862-1F1CB42BDB90}"/>
          </ac:spMkLst>
        </pc:spChg>
        <pc:spChg chg="add mod">
          <ac:chgData name="Lucas  Gomez Tobon" userId="b8a6d8fe-e4ad-4825-8cc6-ab3fedc37e7a" providerId="ADAL" clId="{B2603C72-D24C-4B06-AE0A-DBBAE09F64DA}" dt="2023-04-18T17:51:30.154" v="4995" actId="164"/>
          <ac:spMkLst>
            <pc:docMk/>
            <pc:sldMk cId="901996259" sldId="297"/>
            <ac:spMk id="15" creationId="{C8F4C274-379C-1F56-DD4C-44E9F977CD23}"/>
          </ac:spMkLst>
        </pc:spChg>
        <pc:spChg chg="add mod">
          <ac:chgData name="Lucas  Gomez Tobon" userId="b8a6d8fe-e4ad-4825-8cc6-ab3fedc37e7a" providerId="ADAL" clId="{B2603C72-D24C-4B06-AE0A-DBBAE09F64DA}" dt="2023-04-18T17:51:30.154" v="4995" actId="164"/>
          <ac:spMkLst>
            <pc:docMk/>
            <pc:sldMk cId="901996259" sldId="297"/>
            <ac:spMk id="16" creationId="{C3D03500-3A41-F40D-F80C-7175D04ADFE1}"/>
          </ac:spMkLst>
        </pc:spChg>
        <pc:spChg chg="add mod">
          <ac:chgData name="Lucas  Gomez Tobon" userId="b8a6d8fe-e4ad-4825-8cc6-ab3fedc37e7a" providerId="ADAL" clId="{B2603C72-D24C-4B06-AE0A-DBBAE09F64DA}" dt="2023-04-18T17:52:45.170" v="5079" actId="1076"/>
          <ac:spMkLst>
            <pc:docMk/>
            <pc:sldMk cId="901996259" sldId="297"/>
            <ac:spMk id="18" creationId="{3701E731-4913-572C-F800-D7BC25B6D8B9}"/>
          </ac:spMkLst>
        </pc:spChg>
        <pc:spChg chg="add del mod">
          <ac:chgData name="Lucas  Gomez Tobon" userId="b8a6d8fe-e4ad-4825-8cc6-ab3fedc37e7a" providerId="ADAL" clId="{B2603C72-D24C-4B06-AE0A-DBBAE09F64DA}" dt="2023-04-18T17:52:46.704" v="5080" actId="1076"/>
          <ac:spMkLst>
            <pc:docMk/>
            <pc:sldMk cId="901996259" sldId="297"/>
            <ac:spMk id="19" creationId="{66E09449-9BB3-2E08-4027-4CA05DF3BA1E}"/>
          </ac:spMkLst>
        </pc:spChg>
        <pc:spChg chg="add mod">
          <ac:chgData name="Lucas  Gomez Tobon" userId="b8a6d8fe-e4ad-4825-8cc6-ab3fedc37e7a" providerId="ADAL" clId="{B2603C72-D24C-4B06-AE0A-DBBAE09F64DA}" dt="2023-04-18T18:17:08.670" v="5084" actId="208"/>
          <ac:spMkLst>
            <pc:docMk/>
            <pc:sldMk cId="901996259" sldId="297"/>
            <ac:spMk id="20" creationId="{9A61253F-DBB7-465D-C6F5-C5A43E178010}"/>
          </ac:spMkLst>
        </pc:spChg>
        <pc:grpChg chg="add mod">
          <ac:chgData name="Lucas  Gomez Tobon" userId="b8a6d8fe-e4ad-4825-8cc6-ab3fedc37e7a" providerId="ADAL" clId="{B2603C72-D24C-4B06-AE0A-DBBAE09F64DA}" dt="2023-04-18T17:51:01.905" v="4989" actId="164"/>
          <ac:grpSpMkLst>
            <pc:docMk/>
            <pc:sldMk cId="901996259" sldId="297"/>
            <ac:grpSpMk id="4" creationId="{C8AE12BC-0C52-B7F1-799C-D7865CE71DD5}"/>
          </ac:grpSpMkLst>
        </pc:grpChg>
        <pc:grpChg chg="add mod">
          <ac:chgData name="Lucas  Gomez Tobon" userId="b8a6d8fe-e4ad-4825-8cc6-ab3fedc37e7a" providerId="ADAL" clId="{B2603C72-D24C-4B06-AE0A-DBBAE09F64DA}" dt="2023-04-18T17:51:30.154" v="4995" actId="164"/>
          <ac:grpSpMkLst>
            <pc:docMk/>
            <pc:sldMk cId="901996259" sldId="297"/>
            <ac:grpSpMk id="13" creationId="{AA002F33-BCD4-ABC9-49BF-82787AF7DACE}"/>
          </ac:grpSpMkLst>
        </pc:grpChg>
        <pc:grpChg chg="add mod">
          <ac:chgData name="Lucas  Gomez Tobon" userId="b8a6d8fe-e4ad-4825-8cc6-ab3fedc37e7a" providerId="ADAL" clId="{B2603C72-D24C-4B06-AE0A-DBBAE09F64DA}" dt="2023-04-18T17:51:30.154" v="4995" actId="164"/>
          <ac:grpSpMkLst>
            <pc:docMk/>
            <pc:sldMk cId="901996259" sldId="297"/>
            <ac:grpSpMk id="14" creationId="{A9FEE3DC-9A54-D16F-F8C5-CE659861ADB9}"/>
          </ac:grpSpMkLst>
        </pc:grpChg>
        <pc:grpChg chg="add mod">
          <ac:chgData name="Lucas  Gomez Tobon" userId="b8a6d8fe-e4ad-4825-8cc6-ab3fedc37e7a" providerId="ADAL" clId="{B2603C72-D24C-4B06-AE0A-DBBAE09F64DA}" dt="2023-04-18T17:51:44.800" v="5025" actId="1076"/>
          <ac:grpSpMkLst>
            <pc:docMk/>
            <pc:sldMk cId="901996259" sldId="297"/>
            <ac:grpSpMk id="17" creationId="{38A091E5-522B-0FBD-C839-730055E828BD}"/>
          </ac:grpSpMkLst>
        </pc:grpChg>
        <pc:graphicFrameChg chg="del">
          <ac:chgData name="Lucas  Gomez Tobon" userId="b8a6d8fe-e4ad-4825-8cc6-ab3fedc37e7a" providerId="ADAL" clId="{B2603C72-D24C-4B06-AE0A-DBBAE09F64DA}" dt="2023-04-18T17:38:17.350" v="4332" actId="478"/>
          <ac:graphicFrameMkLst>
            <pc:docMk/>
            <pc:sldMk cId="901996259" sldId="297"/>
            <ac:graphicFrameMk id="2" creationId="{0B03D0AA-6FA7-1DA8-D5AF-AEA280E2D585}"/>
          </ac:graphicFrameMkLst>
        </pc:graphicFrameChg>
        <pc:picChg chg="add del mod">
          <ac:chgData name="Lucas  Gomez Tobon" userId="b8a6d8fe-e4ad-4825-8cc6-ab3fedc37e7a" providerId="ADAL" clId="{B2603C72-D24C-4B06-AE0A-DBBAE09F64DA}" dt="2023-04-18T17:48:34.005" v="4819" actId="478"/>
          <ac:picMkLst>
            <pc:docMk/>
            <pc:sldMk cId="901996259" sldId="297"/>
            <ac:picMk id="6146" creationId="{41A928E8-57A0-1105-4AAA-5FF48EB47675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41:28.638" v="4415" actId="1076"/>
        <pc:sldMkLst>
          <pc:docMk/>
          <pc:sldMk cId="1371858103" sldId="298"/>
        </pc:sldMkLst>
        <pc:spChg chg="mod">
          <ac:chgData name="Lucas  Gomez Tobon" userId="b8a6d8fe-e4ad-4825-8cc6-ab3fedc37e7a" providerId="ADAL" clId="{B2603C72-D24C-4B06-AE0A-DBBAE09F64DA}" dt="2023-04-18T17:39:47.489" v="4398" actId="403"/>
          <ac:spMkLst>
            <pc:docMk/>
            <pc:sldMk cId="1371858103" sldId="298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17:39:56.789" v="4399" actId="478"/>
          <ac:picMkLst>
            <pc:docMk/>
            <pc:sldMk cId="1371858103" sldId="298"/>
            <ac:picMk id="6146" creationId="{41A928E8-57A0-1105-4AAA-5FF48EB47675}"/>
          </ac:picMkLst>
        </pc:picChg>
        <pc:picChg chg="add del mod">
          <ac:chgData name="Lucas  Gomez Tobon" userId="b8a6d8fe-e4ad-4825-8cc6-ab3fedc37e7a" providerId="ADAL" clId="{B2603C72-D24C-4B06-AE0A-DBBAE09F64DA}" dt="2023-04-18T17:41:28.638" v="4415" actId="1076"/>
          <ac:picMkLst>
            <pc:docMk/>
            <pc:sldMk cId="1371858103" sldId="298"/>
            <ac:picMk id="7170" creationId="{41CB5887-2F0A-15A0-7873-84AF6676B39E}"/>
          </ac:picMkLst>
        </pc:picChg>
        <pc:picChg chg="add del mod">
          <ac:chgData name="Lucas  Gomez Tobon" userId="b8a6d8fe-e4ad-4825-8cc6-ab3fedc37e7a" providerId="ADAL" clId="{B2603C72-D24C-4B06-AE0A-DBBAE09F64DA}" dt="2023-04-18T17:41:23.923" v="4413"/>
          <ac:picMkLst>
            <pc:docMk/>
            <pc:sldMk cId="1371858103" sldId="298"/>
            <ac:picMk id="7172" creationId="{EDACF3B9-36E3-C1CC-2551-36DCC660068B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7:41:51.103" v="4434" actId="1076"/>
        <pc:sldMkLst>
          <pc:docMk/>
          <pc:sldMk cId="3595140827" sldId="299"/>
        </pc:sldMkLst>
        <pc:spChg chg="mod">
          <ac:chgData name="Lucas  Gomez Tobon" userId="b8a6d8fe-e4ad-4825-8cc6-ab3fedc37e7a" providerId="ADAL" clId="{B2603C72-D24C-4B06-AE0A-DBBAE09F64DA}" dt="2023-04-18T17:41:39.928" v="4430" actId="20577"/>
          <ac:spMkLst>
            <pc:docMk/>
            <pc:sldMk cId="3595140827" sldId="299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17:41:41.520" v="4431" actId="478"/>
          <ac:picMkLst>
            <pc:docMk/>
            <pc:sldMk cId="3595140827" sldId="299"/>
            <ac:picMk id="7170" creationId="{41CB5887-2F0A-15A0-7873-84AF6676B39E}"/>
          </ac:picMkLst>
        </pc:picChg>
        <pc:picChg chg="add mod">
          <ac:chgData name="Lucas  Gomez Tobon" userId="b8a6d8fe-e4ad-4825-8cc6-ab3fedc37e7a" providerId="ADAL" clId="{B2603C72-D24C-4B06-AE0A-DBBAE09F64DA}" dt="2023-04-18T17:41:51.103" v="4434" actId="1076"/>
          <ac:picMkLst>
            <pc:docMk/>
            <pc:sldMk cId="3595140827" sldId="299"/>
            <ac:picMk id="8194" creationId="{A86DED88-8EEC-7CD4-45D2-6E3E1F299980}"/>
          </ac:picMkLst>
        </pc:picChg>
      </pc:sldChg>
      <pc:sldChg chg="add del">
        <pc:chgData name="Lucas  Gomez Tobon" userId="b8a6d8fe-e4ad-4825-8cc6-ab3fedc37e7a" providerId="ADAL" clId="{B2603C72-D24C-4B06-AE0A-DBBAE09F64DA}" dt="2023-04-18T17:41:21.838" v="4410" actId="2890"/>
        <pc:sldMkLst>
          <pc:docMk/>
          <pc:sldMk cId="3767586297" sldId="299"/>
        </pc:sldMkLst>
      </pc:sldChg>
      <pc:sldChg chg="addSp delSp modSp add mod">
        <pc:chgData name="Lucas  Gomez Tobon" userId="b8a6d8fe-e4ad-4825-8cc6-ab3fedc37e7a" providerId="ADAL" clId="{B2603C72-D24C-4B06-AE0A-DBBAE09F64DA}" dt="2023-04-18T17:48:01.835" v="4807" actId="1038"/>
        <pc:sldMkLst>
          <pc:docMk/>
          <pc:sldMk cId="1546511398" sldId="300"/>
        </pc:sldMkLst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4" creationId="{7BAE2D40-C7F1-CDA7-92D8-EE2FF762FB46}"/>
          </ac:spMkLst>
        </pc:spChg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5" creationId="{B1D31E38-8C76-DDF5-9C3F-FE8DAB0E683A}"/>
          </ac:spMkLst>
        </pc:spChg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6" creationId="{1FD228B8-C72E-C3EA-6ADC-659B328287F0}"/>
          </ac:spMkLst>
        </pc:spChg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7" creationId="{80628F64-008A-5A20-1AEC-2DD0578FDC94}"/>
          </ac:spMkLst>
        </pc:spChg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9" creationId="{A04175EF-8C79-2C10-81AA-DDD81F29124E}"/>
          </ac:spMkLst>
        </pc:spChg>
        <pc:spChg chg="add mod">
          <ac:chgData name="Lucas  Gomez Tobon" userId="b8a6d8fe-e4ad-4825-8cc6-ab3fedc37e7a" providerId="ADAL" clId="{B2603C72-D24C-4B06-AE0A-DBBAE09F64DA}" dt="2023-04-18T17:48:01.835" v="4807" actId="1038"/>
          <ac:spMkLst>
            <pc:docMk/>
            <pc:sldMk cId="1546511398" sldId="300"/>
            <ac:spMk id="10" creationId="{DB9B1781-9689-9BD1-0C12-4FAB48AF4BBE}"/>
          </ac:spMkLst>
        </pc:spChg>
        <pc:picChg chg="add mod modCrop">
          <ac:chgData name="Lucas  Gomez Tobon" userId="b8a6d8fe-e4ad-4825-8cc6-ab3fedc37e7a" providerId="ADAL" clId="{B2603C72-D24C-4B06-AE0A-DBBAE09F64DA}" dt="2023-04-18T17:48:01.835" v="4807" actId="1038"/>
          <ac:picMkLst>
            <pc:docMk/>
            <pc:sldMk cId="1546511398" sldId="300"/>
            <ac:picMk id="8" creationId="{F9E2D4EC-8FC2-F0FA-C36F-04A4BE609093}"/>
          </ac:picMkLst>
        </pc:picChg>
        <pc:picChg chg="del">
          <ac:chgData name="Lucas  Gomez Tobon" userId="b8a6d8fe-e4ad-4825-8cc6-ab3fedc37e7a" providerId="ADAL" clId="{B2603C72-D24C-4B06-AE0A-DBBAE09F64DA}" dt="2023-04-18T17:41:59.853" v="4436" actId="478"/>
          <ac:picMkLst>
            <pc:docMk/>
            <pc:sldMk cId="1546511398" sldId="300"/>
            <ac:picMk id="8194" creationId="{A86DED88-8EEC-7CD4-45D2-6E3E1F299980}"/>
          </ac:picMkLst>
        </pc:picChg>
        <pc:picChg chg="add mod">
          <ac:chgData name="Lucas  Gomez Tobon" userId="b8a6d8fe-e4ad-4825-8cc6-ab3fedc37e7a" providerId="ADAL" clId="{B2603C72-D24C-4B06-AE0A-DBBAE09F64DA}" dt="2023-04-18T17:48:01.835" v="4807" actId="1038"/>
          <ac:picMkLst>
            <pc:docMk/>
            <pc:sldMk cId="1546511398" sldId="300"/>
            <ac:picMk id="9218" creationId="{47A76957-540B-40C2-A598-DAF9DE2859F9}"/>
          </ac:picMkLst>
        </pc:picChg>
        <pc:picChg chg="add mod">
          <ac:chgData name="Lucas  Gomez Tobon" userId="b8a6d8fe-e4ad-4825-8cc6-ab3fedc37e7a" providerId="ADAL" clId="{B2603C72-D24C-4B06-AE0A-DBBAE09F64DA}" dt="2023-04-18T17:48:01.835" v="4807" actId="1038"/>
          <ac:picMkLst>
            <pc:docMk/>
            <pc:sldMk cId="1546511398" sldId="300"/>
            <ac:picMk id="9220" creationId="{088F3F0F-4ED0-A77F-29C9-70C47B80ADA8}"/>
          </ac:picMkLst>
        </pc:picChg>
        <pc:picChg chg="add del">
          <ac:chgData name="Lucas  Gomez Tobon" userId="b8a6d8fe-e4ad-4825-8cc6-ab3fedc37e7a" providerId="ADAL" clId="{B2603C72-D24C-4B06-AE0A-DBBAE09F64DA}" dt="2023-04-18T17:44:14.187" v="4534"/>
          <ac:picMkLst>
            <pc:docMk/>
            <pc:sldMk cId="1546511398" sldId="300"/>
            <ac:picMk id="9222" creationId="{BDE4C9CD-AE43-D85E-0F49-D801A5978446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8:19:46.772" v="5209" actId="113"/>
        <pc:sldMkLst>
          <pc:docMk/>
          <pc:sldMk cId="3602234967" sldId="301"/>
        </pc:sldMkLst>
        <pc:spChg chg="add mod">
          <ac:chgData name="Lucas  Gomez Tobon" userId="b8a6d8fe-e4ad-4825-8cc6-ab3fedc37e7a" providerId="ADAL" clId="{B2603C72-D24C-4B06-AE0A-DBBAE09F64DA}" dt="2023-04-18T18:19:16.431" v="5130" actId="207"/>
          <ac:spMkLst>
            <pc:docMk/>
            <pc:sldMk cId="3602234967" sldId="301"/>
            <ac:spMk id="2" creationId="{53C7377E-3507-3E4F-B789-1EAAA58CF420}"/>
          </ac:spMkLst>
        </pc:spChg>
        <pc:spChg chg="mod">
          <ac:chgData name="Lucas  Gomez Tobon" userId="b8a6d8fe-e4ad-4825-8cc6-ab3fedc37e7a" providerId="ADAL" clId="{B2603C72-D24C-4B06-AE0A-DBBAE09F64DA}" dt="2023-04-18T17:48:21.945" v="4817" actId="20577"/>
          <ac:spMkLst>
            <pc:docMk/>
            <pc:sldMk cId="3602234967" sldId="301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4" creationId="{7BAE2D40-C7F1-CDA7-92D8-EE2FF762FB46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5" creationId="{B1D31E38-8C76-DDF5-9C3F-FE8DAB0E683A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6" creationId="{1FD228B8-C72E-C3EA-6ADC-659B328287F0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7" creationId="{80628F64-008A-5A20-1AEC-2DD0578FDC94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9" creationId="{A04175EF-8C79-2C10-81AA-DDD81F29124E}"/>
          </ac:spMkLst>
        </pc:spChg>
        <pc:spChg chg="del">
          <ac:chgData name="Lucas  Gomez Tobon" userId="b8a6d8fe-e4ad-4825-8cc6-ab3fedc37e7a" providerId="ADAL" clId="{B2603C72-D24C-4B06-AE0A-DBBAE09F64DA}" dt="2023-04-18T18:17:45.192" v="5085" actId="478"/>
          <ac:spMkLst>
            <pc:docMk/>
            <pc:sldMk cId="3602234967" sldId="301"/>
            <ac:spMk id="10" creationId="{DB9B1781-9689-9BD1-0C12-4FAB48AF4BBE}"/>
          </ac:spMkLst>
        </pc:spChg>
        <pc:spChg chg="add mod">
          <ac:chgData name="Lucas  Gomez Tobon" userId="b8a6d8fe-e4ad-4825-8cc6-ab3fedc37e7a" providerId="ADAL" clId="{B2603C72-D24C-4B06-AE0A-DBBAE09F64DA}" dt="2023-04-18T18:19:46.772" v="5209" actId="113"/>
          <ac:spMkLst>
            <pc:docMk/>
            <pc:sldMk cId="3602234967" sldId="301"/>
            <ac:spMk id="11" creationId="{EE0DDF10-A620-26C5-521F-3B7E76FE2BD8}"/>
          </ac:spMkLst>
        </pc:spChg>
        <pc:picChg chg="del">
          <ac:chgData name="Lucas  Gomez Tobon" userId="b8a6d8fe-e4ad-4825-8cc6-ab3fedc37e7a" providerId="ADAL" clId="{B2603C72-D24C-4B06-AE0A-DBBAE09F64DA}" dt="2023-04-18T18:17:45.192" v="5085" actId="478"/>
          <ac:picMkLst>
            <pc:docMk/>
            <pc:sldMk cId="3602234967" sldId="301"/>
            <ac:picMk id="8" creationId="{F9E2D4EC-8FC2-F0FA-C36F-04A4BE609093}"/>
          </ac:picMkLst>
        </pc:picChg>
        <pc:picChg chg="del">
          <ac:chgData name="Lucas  Gomez Tobon" userId="b8a6d8fe-e4ad-4825-8cc6-ab3fedc37e7a" providerId="ADAL" clId="{B2603C72-D24C-4B06-AE0A-DBBAE09F64DA}" dt="2023-04-18T18:17:45.192" v="5085" actId="478"/>
          <ac:picMkLst>
            <pc:docMk/>
            <pc:sldMk cId="3602234967" sldId="301"/>
            <ac:picMk id="9218" creationId="{47A76957-540B-40C2-A598-DAF9DE2859F9}"/>
          </ac:picMkLst>
        </pc:picChg>
        <pc:picChg chg="del">
          <ac:chgData name="Lucas  Gomez Tobon" userId="b8a6d8fe-e4ad-4825-8cc6-ab3fedc37e7a" providerId="ADAL" clId="{B2603C72-D24C-4B06-AE0A-DBBAE09F64DA}" dt="2023-04-18T18:17:45.192" v="5085" actId="478"/>
          <ac:picMkLst>
            <pc:docMk/>
            <pc:sldMk cId="3602234967" sldId="301"/>
            <ac:picMk id="9220" creationId="{088F3F0F-4ED0-A77F-29C9-70C47B80ADA8}"/>
          </ac:picMkLst>
        </pc:picChg>
        <pc:picChg chg="add mod">
          <ac:chgData name="Lucas  Gomez Tobon" userId="b8a6d8fe-e4ad-4825-8cc6-ab3fedc37e7a" providerId="ADAL" clId="{B2603C72-D24C-4B06-AE0A-DBBAE09F64DA}" dt="2023-04-18T18:18:51.122" v="5094" actId="1076"/>
          <ac:picMkLst>
            <pc:docMk/>
            <pc:sldMk cId="3602234967" sldId="301"/>
            <ac:picMk id="10242" creationId="{073998F6-6185-C926-9238-A781A2B40CC6}"/>
          </ac:picMkLst>
        </pc:picChg>
        <pc:picChg chg="add mod">
          <ac:chgData name="Lucas  Gomez Tobon" userId="b8a6d8fe-e4ad-4825-8cc6-ab3fedc37e7a" providerId="ADAL" clId="{B2603C72-D24C-4B06-AE0A-DBBAE09F64DA}" dt="2023-04-18T18:18:49.662" v="5093" actId="1076"/>
          <ac:picMkLst>
            <pc:docMk/>
            <pc:sldMk cId="3602234967" sldId="301"/>
            <ac:picMk id="10244" creationId="{13BEC39B-4941-AA13-E70C-95AE20157C2E}"/>
          </ac:picMkLst>
        </pc:picChg>
      </pc:sldChg>
      <pc:sldChg chg="add">
        <pc:chgData name="Lucas  Gomez Tobon" userId="b8a6d8fe-e4ad-4825-8cc6-ab3fedc37e7a" providerId="ADAL" clId="{B2603C72-D24C-4B06-AE0A-DBBAE09F64DA}" dt="2023-04-18T17:48:32.261" v="4818" actId="2890"/>
        <pc:sldMkLst>
          <pc:docMk/>
          <pc:sldMk cId="4034096077" sldId="302"/>
        </pc:sldMkLst>
      </pc:sldChg>
      <pc:sldChg chg="addSp delSp modSp add mod ord">
        <pc:chgData name="Lucas  Gomez Tobon" userId="b8a6d8fe-e4ad-4825-8cc6-ab3fedc37e7a" providerId="ADAL" clId="{B2603C72-D24C-4B06-AE0A-DBBAE09F64DA}" dt="2023-04-18T18:22:19.075" v="5305" actId="20577"/>
        <pc:sldMkLst>
          <pc:docMk/>
          <pc:sldMk cId="1156676804" sldId="303"/>
        </pc:sldMkLst>
        <pc:spChg chg="add mod">
          <ac:chgData name="Lucas  Gomez Tobon" userId="b8a6d8fe-e4ad-4825-8cc6-ab3fedc37e7a" providerId="ADAL" clId="{B2603C72-D24C-4B06-AE0A-DBBAE09F64DA}" dt="2023-04-18T18:21:14.343" v="5248" actId="113"/>
          <ac:spMkLst>
            <pc:docMk/>
            <pc:sldMk cId="1156676804" sldId="303"/>
            <ac:spMk id="2" creationId="{34F16127-89BA-0ABE-FE7D-DC179503407B}"/>
          </ac:spMkLst>
        </pc:spChg>
        <pc:spChg chg="add mod">
          <ac:chgData name="Lucas  Gomez Tobon" userId="b8a6d8fe-e4ad-4825-8cc6-ab3fedc37e7a" providerId="ADAL" clId="{B2603C72-D24C-4B06-AE0A-DBBAE09F64DA}" dt="2023-04-18T18:22:19.075" v="5305" actId="20577"/>
          <ac:spMkLst>
            <pc:docMk/>
            <pc:sldMk cId="1156676804" sldId="303"/>
            <ac:spMk id="4" creationId="{59EB6D70-6DA9-A981-0594-DF753BA71C5C}"/>
          </ac:spMkLst>
        </pc:spChg>
        <pc:picChg chg="del">
          <ac:chgData name="Lucas  Gomez Tobon" userId="b8a6d8fe-e4ad-4825-8cc6-ab3fedc37e7a" providerId="ADAL" clId="{B2603C72-D24C-4B06-AE0A-DBBAE09F64DA}" dt="2023-04-18T18:20:04.583" v="5215" actId="478"/>
          <ac:picMkLst>
            <pc:docMk/>
            <pc:sldMk cId="1156676804" sldId="303"/>
            <ac:picMk id="6146" creationId="{41A928E8-57A0-1105-4AAA-5FF48EB47675}"/>
          </ac:picMkLst>
        </pc:picChg>
        <pc:picChg chg="add mod">
          <ac:chgData name="Lucas  Gomez Tobon" userId="b8a6d8fe-e4ad-4825-8cc6-ab3fedc37e7a" providerId="ADAL" clId="{B2603C72-D24C-4B06-AE0A-DBBAE09F64DA}" dt="2023-04-18T18:20:56.152" v="5218" actId="1076"/>
          <ac:picMkLst>
            <pc:docMk/>
            <pc:sldMk cId="1156676804" sldId="303"/>
            <ac:picMk id="11266" creationId="{1DF138AF-E4C2-7E82-22D9-7A0DC05C1EC5}"/>
          </ac:picMkLst>
        </pc:picChg>
        <pc:picChg chg="add mod">
          <ac:chgData name="Lucas  Gomez Tobon" userId="b8a6d8fe-e4ad-4825-8cc6-ab3fedc37e7a" providerId="ADAL" clId="{B2603C72-D24C-4B06-AE0A-DBBAE09F64DA}" dt="2023-04-18T18:21:53.911" v="5252" actId="14100"/>
          <ac:picMkLst>
            <pc:docMk/>
            <pc:sldMk cId="1156676804" sldId="303"/>
            <ac:picMk id="11268" creationId="{8FBC9E13-5A08-BBC2-22DE-1265DD788C41}"/>
          </ac:picMkLst>
        </pc:picChg>
      </pc:sldChg>
      <pc:sldChg chg="add del setBg">
        <pc:chgData name="Lucas  Gomez Tobon" userId="b8a6d8fe-e4ad-4825-8cc6-ab3fedc37e7a" providerId="ADAL" clId="{B2603C72-D24C-4B06-AE0A-DBBAE09F64DA}" dt="2023-04-18T18:19:58.341" v="5211"/>
        <pc:sldMkLst>
          <pc:docMk/>
          <pc:sldMk cId="2033859853" sldId="303"/>
        </pc:sldMkLst>
      </pc:sldChg>
      <pc:sldChg chg="addSp modSp add mod">
        <pc:chgData name="Lucas  Gomez Tobon" userId="b8a6d8fe-e4ad-4825-8cc6-ab3fedc37e7a" providerId="ADAL" clId="{B2603C72-D24C-4B06-AE0A-DBBAE09F64DA}" dt="2023-04-18T18:22:54.061" v="5371" actId="20577"/>
        <pc:sldMkLst>
          <pc:docMk/>
          <pc:sldMk cId="114269199" sldId="304"/>
        </pc:sldMkLst>
        <pc:spChg chg="add mod">
          <ac:chgData name="Lucas  Gomez Tobon" userId="b8a6d8fe-e4ad-4825-8cc6-ab3fedc37e7a" providerId="ADAL" clId="{B2603C72-D24C-4B06-AE0A-DBBAE09F64DA}" dt="2023-04-18T18:22:42.426" v="5355" actId="207"/>
          <ac:spMkLst>
            <pc:docMk/>
            <pc:sldMk cId="114269199" sldId="304"/>
            <ac:spMk id="5" creationId="{5330AC23-CC3F-F96B-74E6-51BF032C0330}"/>
          </ac:spMkLst>
        </pc:spChg>
        <pc:spChg chg="add mod">
          <ac:chgData name="Lucas  Gomez Tobon" userId="b8a6d8fe-e4ad-4825-8cc6-ab3fedc37e7a" providerId="ADAL" clId="{B2603C72-D24C-4B06-AE0A-DBBAE09F64DA}" dt="2023-04-18T18:22:54.061" v="5371" actId="20577"/>
          <ac:spMkLst>
            <pc:docMk/>
            <pc:sldMk cId="114269199" sldId="304"/>
            <ac:spMk id="6" creationId="{E509298A-D0D0-E454-2DCB-07B10985C8EF}"/>
          </ac:spMkLst>
        </pc:spChg>
        <pc:picChg chg="mod">
          <ac:chgData name="Lucas  Gomez Tobon" userId="b8a6d8fe-e4ad-4825-8cc6-ab3fedc37e7a" providerId="ADAL" clId="{B2603C72-D24C-4B06-AE0A-DBBAE09F64DA}" dt="2023-04-18T18:22:24.732" v="5309" actId="1076"/>
          <ac:picMkLst>
            <pc:docMk/>
            <pc:sldMk cId="114269199" sldId="304"/>
            <ac:picMk id="11266" creationId="{1DF138AF-E4C2-7E82-22D9-7A0DC05C1EC5}"/>
          </ac:picMkLst>
        </pc:picChg>
      </pc:sldChg>
      <pc:sldChg chg="addSp delSp modSp add mod ord">
        <pc:chgData name="Lucas  Gomez Tobon" userId="b8a6d8fe-e4ad-4825-8cc6-ab3fedc37e7a" providerId="ADAL" clId="{B2603C72-D24C-4B06-AE0A-DBBAE09F64DA}" dt="2023-04-18T18:24:19.730" v="5455" actId="1076"/>
        <pc:sldMkLst>
          <pc:docMk/>
          <pc:sldMk cId="3306419415" sldId="305"/>
        </pc:sldMkLst>
        <pc:spChg chg="add mod">
          <ac:chgData name="Lucas  Gomez Tobon" userId="b8a6d8fe-e4ad-4825-8cc6-ab3fedc37e7a" providerId="ADAL" clId="{B2603C72-D24C-4B06-AE0A-DBBAE09F64DA}" dt="2023-04-18T18:24:19.730" v="5455" actId="1076"/>
          <ac:spMkLst>
            <pc:docMk/>
            <pc:sldMk cId="3306419415" sldId="305"/>
            <ac:spMk id="2" creationId="{C431F191-B7A5-15B9-F33F-0BAD05EB079D}"/>
          </ac:spMkLst>
        </pc:spChg>
        <pc:spChg chg="mod">
          <ac:chgData name="Lucas  Gomez Tobon" userId="b8a6d8fe-e4ad-4825-8cc6-ab3fedc37e7a" providerId="ADAL" clId="{B2603C72-D24C-4B06-AE0A-DBBAE09F64DA}" dt="2023-04-18T18:23:10.080" v="5385" actId="20577"/>
          <ac:spMkLst>
            <pc:docMk/>
            <pc:sldMk cId="3306419415" sldId="305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18:23:15.062" v="5386" actId="478"/>
          <ac:picMkLst>
            <pc:docMk/>
            <pc:sldMk cId="3306419415" sldId="305"/>
            <ac:picMk id="7170" creationId="{41CB5887-2F0A-15A0-7873-84AF6676B39E}"/>
          </ac:picMkLst>
        </pc:picChg>
        <pc:picChg chg="add mod">
          <ac:chgData name="Lucas  Gomez Tobon" userId="b8a6d8fe-e4ad-4825-8cc6-ab3fedc37e7a" providerId="ADAL" clId="{B2603C72-D24C-4B06-AE0A-DBBAE09F64DA}" dt="2023-04-18T18:24:16.664" v="5454" actId="1076"/>
          <ac:picMkLst>
            <pc:docMk/>
            <pc:sldMk cId="3306419415" sldId="305"/>
            <ac:picMk id="12290" creationId="{07E25024-3190-87F1-008A-70E3E6984258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8:25:26.629" v="5462" actId="1076"/>
        <pc:sldMkLst>
          <pc:docMk/>
          <pc:sldMk cId="1291790902" sldId="306"/>
        </pc:sldMkLst>
        <pc:spChg chg="del">
          <ac:chgData name="Lucas  Gomez Tobon" userId="b8a6d8fe-e4ad-4825-8cc6-ab3fedc37e7a" providerId="ADAL" clId="{B2603C72-D24C-4B06-AE0A-DBBAE09F64DA}" dt="2023-04-18T18:24:30.090" v="5458" actId="478"/>
          <ac:spMkLst>
            <pc:docMk/>
            <pc:sldMk cId="1291790902" sldId="306"/>
            <ac:spMk id="2" creationId="{C431F191-B7A5-15B9-F33F-0BAD05EB079D}"/>
          </ac:spMkLst>
        </pc:spChg>
        <pc:picChg chg="del">
          <ac:chgData name="Lucas  Gomez Tobon" userId="b8a6d8fe-e4ad-4825-8cc6-ab3fedc37e7a" providerId="ADAL" clId="{B2603C72-D24C-4B06-AE0A-DBBAE09F64DA}" dt="2023-04-18T18:24:29.020" v="5457" actId="478"/>
          <ac:picMkLst>
            <pc:docMk/>
            <pc:sldMk cId="1291790902" sldId="306"/>
            <ac:picMk id="12290" creationId="{07E25024-3190-87F1-008A-70E3E6984258}"/>
          </ac:picMkLst>
        </pc:picChg>
        <pc:picChg chg="add mod">
          <ac:chgData name="Lucas  Gomez Tobon" userId="b8a6d8fe-e4ad-4825-8cc6-ab3fedc37e7a" providerId="ADAL" clId="{B2603C72-D24C-4B06-AE0A-DBBAE09F64DA}" dt="2023-04-18T18:25:26.629" v="5462" actId="1076"/>
          <ac:picMkLst>
            <pc:docMk/>
            <pc:sldMk cId="1291790902" sldId="306"/>
            <ac:picMk id="13314" creationId="{CBE3FD6E-6CFA-8314-920E-DE39BA08AD7B}"/>
          </ac:picMkLst>
        </pc:picChg>
      </pc:sldChg>
      <pc:sldChg chg="addSp delSp modSp add">
        <pc:chgData name="Lucas  Gomez Tobon" userId="b8a6d8fe-e4ad-4825-8cc6-ab3fedc37e7a" providerId="ADAL" clId="{B2603C72-D24C-4B06-AE0A-DBBAE09F64DA}" dt="2023-04-18T18:26:39.219" v="5471" actId="1076"/>
        <pc:sldMkLst>
          <pc:docMk/>
          <pc:sldMk cId="3554288587" sldId="307"/>
        </pc:sldMkLst>
        <pc:picChg chg="del">
          <ac:chgData name="Lucas  Gomez Tobon" userId="b8a6d8fe-e4ad-4825-8cc6-ab3fedc37e7a" providerId="ADAL" clId="{B2603C72-D24C-4B06-AE0A-DBBAE09F64DA}" dt="2023-04-18T18:26:18.289" v="5464" actId="478"/>
          <ac:picMkLst>
            <pc:docMk/>
            <pc:sldMk cId="3554288587" sldId="307"/>
            <ac:picMk id="13314" creationId="{CBE3FD6E-6CFA-8314-920E-DE39BA08AD7B}"/>
          </ac:picMkLst>
        </pc:picChg>
        <pc:picChg chg="add mod">
          <ac:chgData name="Lucas  Gomez Tobon" userId="b8a6d8fe-e4ad-4825-8cc6-ab3fedc37e7a" providerId="ADAL" clId="{B2603C72-D24C-4B06-AE0A-DBBAE09F64DA}" dt="2023-04-18T18:26:39.219" v="5471" actId="1076"/>
          <ac:picMkLst>
            <pc:docMk/>
            <pc:sldMk cId="3554288587" sldId="307"/>
            <ac:picMk id="14338" creationId="{8609B5C1-4882-9CAD-1F35-8EF78AC04E32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8:34:43.190" v="5538"/>
        <pc:sldMkLst>
          <pc:docMk/>
          <pc:sldMk cId="791824042" sldId="308"/>
        </pc:sldMkLst>
        <pc:spChg chg="add mod">
          <ac:chgData name="Lucas  Gomez Tobon" userId="b8a6d8fe-e4ad-4825-8cc6-ab3fedc37e7a" providerId="ADAL" clId="{B2603C72-D24C-4B06-AE0A-DBBAE09F64DA}" dt="2023-04-18T18:34:43.190" v="5538"/>
          <ac:spMkLst>
            <pc:docMk/>
            <pc:sldMk cId="791824042" sldId="308"/>
            <ac:spMk id="5" creationId="{1524D458-93E5-B54F-8BEA-223F0EAF4ABF}"/>
          </ac:spMkLst>
        </pc:spChg>
        <pc:spChg chg="add mod">
          <ac:chgData name="Lucas  Gomez Tobon" userId="b8a6d8fe-e4ad-4825-8cc6-ab3fedc37e7a" providerId="ADAL" clId="{B2603C72-D24C-4B06-AE0A-DBBAE09F64DA}" dt="2023-04-18T18:34:32.068" v="5536" actId="20577"/>
          <ac:spMkLst>
            <pc:docMk/>
            <pc:sldMk cId="791824042" sldId="308"/>
            <ac:spMk id="6" creationId="{229E6E6F-466B-B950-5004-62338E32CEDD}"/>
          </ac:spMkLst>
        </pc:spChg>
        <pc:picChg chg="add mod">
          <ac:chgData name="Lucas  Gomez Tobon" userId="b8a6d8fe-e4ad-4825-8cc6-ab3fedc37e7a" providerId="ADAL" clId="{B2603C72-D24C-4B06-AE0A-DBBAE09F64DA}" dt="2023-04-18T18:33:39.566" v="5482" actId="1076"/>
          <ac:picMkLst>
            <pc:docMk/>
            <pc:sldMk cId="791824042" sldId="308"/>
            <ac:picMk id="4" creationId="{B09A5875-6449-E088-0FBC-BD0B5111E307}"/>
          </ac:picMkLst>
        </pc:picChg>
        <pc:picChg chg="del">
          <ac:chgData name="Lucas  Gomez Tobon" userId="b8a6d8fe-e4ad-4825-8cc6-ab3fedc37e7a" providerId="ADAL" clId="{B2603C72-D24C-4B06-AE0A-DBBAE09F64DA}" dt="2023-04-18T18:29:27.567" v="5473" actId="478"/>
          <ac:picMkLst>
            <pc:docMk/>
            <pc:sldMk cId="791824042" sldId="308"/>
            <ac:picMk id="14338" creationId="{8609B5C1-4882-9CAD-1F35-8EF78AC04E32}"/>
          </ac:picMkLst>
        </pc:picChg>
        <pc:picChg chg="add mod">
          <ac:chgData name="Lucas  Gomez Tobon" userId="b8a6d8fe-e4ad-4825-8cc6-ab3fedc37e7a" providerId="ADAL" clId="{B2603C72-D24C-4B06-AE0A-DBBAE09F64DA}" dt="2023-04-18T18:33:37.403" v="5481" actId="1076"/>
          <ac:picMkLst>
            <pc:docMk/>
            <pc:sldMk cId="791824042" sldId="308"/>
            <ac:picMk id="15362" creationId="{861EB6F5-7674-7822-48B9-897BE57D8C72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8:39:43.559" v="5611" actId="1076"/>
        <pc:sldMkLst>
          <pc:docMk/>
          <pc:sldMk cId="4203748614" sldId="309"/>
        </pc:sldMkLst>
        <pc:spChg chg="mod">
          <ac:chgData name="Lucas  Gomez Tobon" userId="b8a6d8fe-e4ad-4825-8cc6-ab3fedc37e7a" providerId="ADAL" clId="{B2603C72-D24C-4B06-AE0A-DBBAE09F64DA}" dt="2023-04-18T18:37:17.051" v="5553" actId="20577"/>
          <ac:spMkLst>
            <pc:docMk/>
            <pc:sldMk cId="4203748614" sldId="309"/>
            <ac:spMk id="3" creationId="{288305FE-915F-971B-06C8-2F46C9F924D7}"/>
          </ac:spMkLst>
        </pc:spChg>
        <pc:spChg chg="mod">
          <ac:chgData name="Lucas  Gomez Tobon" userId="b8a6d8fe-e4ad-4825-8cc6-ab3fedc37e7a" providerId="ADAL" clId="{B2603C72-D24C-4B06-AE0A-DBBAE09F64DA}" dt="2023-04-18T18:37:23.027" v="5566" actId="20577"/>
          <ac:spMkLst>
            <pc:docMk/>
            <pc:sldMk cId="4203748614" sldId="309"/>
            <ac:spMk id="5" creationId="{1524D458-93E5-B54F-8BEA-223F0EAF4ABF}"/>
          </ac:spMkLst>
        </pc:spChg>
        <pc:spChg chg="mod">
          <ac:chgData name="Lucas  Gomez Tobon" userId="b8a6d8fe-e4ad-4825-8cc6-ab3fedc37e7a" providerId="ADAL" clId="{B2603C72-D24C-4B06-AE0A-DBBAE09F64DA}" dt="2023-04-18T18:39:43.559" v="5611" actId="1076"/>
          <ac:spMkLst>
            <pc:docMk/>
            <pc:sldMk cId="4203748614" sldId="309"/>
            <ac:spMk id="6" creationId="{229E6E6F-466B-B950-5004-62338E32CEDD}"/>
          </ac:spMkLst>
        </pc:spChg>
        <pc:picChg chg="del">
          <ac:chgData name="Lucas  Gomez Tobon" userId="b8a6d8fe-e4ad-4825-8cc6-ab3fedc37e7a" providerId="ADAL" clId="{B2603C72-D24C-4B06-AE0A-DBBAE09F64DA}" dt="2023-04-18T18:38:37.892" v="5596" actId="478"/>
          <ac:picMkLst>
            <pc:docMk/>
            <pc:sldMk cId="4203748614" sldId="309"/>
            <ac:picMk id="4" creationId="{B09A5875-6449-E088-0FBC-BD0B5111E307}"/>
          </ac:picMkLst>
        </pc:picChg>
        <pc:picChg chg="del">
          <ac:chgData name="Lucas  Gomez Tobon" userId="b8a6d8fe-e4ad-4825-8cc6-ab3fedc37e7a" providerId="ADAL" clId="{B2603C72-D24C-4B06-AE0A-DBBAE09F64DA}" dt="2023-04-18T18:38:37.565" v="5595" actId="478"/>
          <ac:picMkLst>
            <pc:docMk/>
            <pc:sldMk cId="4203748614" sldId="309"/>
            <ac:picMk id="15362" creationId="{861EB6F5-7674-7822-48B9-897BE57D8C72}"/>
          </ac:picMkLst>
        </pc:picChg>
        <pc:picChg chg="add mod">
          <ac:chgData name="Lucas  Gomez Tobon" userId="b8a6d8fe-e4ad-4825-8cc6-ab3fedc37e7a" providerId="ADAL" clId="{B2603C72-D24C-4B06-AE0A-DBBAE09F64DA}" dt="2023-04-18T18:38:55.850" v="5603" actId="1076"/>
          <ac:picMkLst>
            <pc:docMk/>
            <pc:sldMk cId="4203748614" sldId="309"/>
            <ac:picMk id="17410" creationId="{079C40BA-06FE-C1C1-28C4-46125D5DAAD5}"/>
          </ac:picMkLst>
        </pc:picChg>
        <pc:picChg chg="add mod">
          <ac:chgData name="Lucas  Gomez Tobon" userId="b8a6d8fe-e4ad-4825-8cc6-ab3fedc37e7a" providerId="ADAL" clId="{B2603C72-D24C-4B06-AE0A-DBBAE09F64DA}" dt="2023-04-18T18:39:29.385" v="5606" actId="1076"/>
          <ac:picMkLst>
            <pc:docMk/>
            <pc:sldMk cId="4203748614" sldId="309"/>
            <ac:picMk id="17412" creationId="{E8C0EB53-D491-B2A0-E944-647D843C319E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8:38:27.746" v="5593" actId="1076"/>
        <pc:sldMkLst>
          <pc:docMk/>
          <pc:sldMk cId="326136797" sldId="310"/>
        </pc:sldMkLst>
        <pc:spChg chg="del mod">
          <ac:chgData name="Lucas  Gomez Tobon" userId="b8a6d8fe-e4ad-4825-8cc6-ab3fedc37e7a" providerId="ADAL" clId="{B2603C72-D24C-4B06-AE0A-DBBAE09F64DA}" dt="2023-04-18T18:38:17.117" v="5585" actId="478"/>
          <ac:spMkLst>
            <pc:docMk/>
            <pc:sldMk cId="326136797" sldId="310"/>
            <ac:spMk id="5" creationId="{1524D458-93E5-B54F-8BEA-223F0EAF4ABF}"/>
          </ac:spMkLst>
        </pc:spChg>
        <pc:spChg chg="del mod">
          <ac:chgData name="Lucas  Gomez Tobon" userId="b8a6d8fe-e4ad-4825-8cc6-ab3fedc37e7a" providerId="ADAL" clId="{B2603C72-D24C-4B06-AE0A-DBBAE09F64DA}" dt="2023-04-18T18:38:18.581" v="5588" actId="478"/>
          <ac:spMkLst>
            <pc:docMk/>
            <pc:sldMk cId="326136797" sldId="310"/>
            <ac:spMk id="6" creationId="{229E6E6F-466B-B950-5004-62338E32CEDD}"/>
          </ac:spMkLst>
        </pc:spChg>
        <pc:picChg chg="del">
          <ac:chgData name="Lucas  Gomez Tobon" userId="b8a6d8fe-e4ad-4825-8cc6-ab3fedc37e7a" providerId="ADAL" clId="{B2603C72-D24C-4B06-AE0A-DBBAE09F64DA}" dt="2023-04-18T18:38:18.955" v="5589" actId="478"/>
          <ac:picMkLst>
            <pc:docMk/>
            <pc:sldMk cId="326136797" sldId="310"/>
            <ac:picMk id="4" creationId="{B09A5875-6449-E088-0FBC-BD0B5111E307}"/>
          </ac:picMkLst>
        </pc:picChg>
        <pc:picChg chg="del">
          <ac:chgData name="Lucas  Gomez Tobon" userId="b8a6d8fe-e4ad-4825-8cc6-ab3fedc37e7a" providerId="ADAL" clId="{B2603C72-D24C-4B06-AE0A-DBBAE09F64DA}" dt="2023-04-18T18:38:17.465" v="5586" actId="478"/>
          <ac:picMkLst>
            <pc:docMk/>
            <pc:sldMk cId="326136797" sldId="310"/>
            <ac:picMk id="15362" creationId="{861EB6F5-7674-7822-48B9-897BE57D8C72}"/>
          </ac:picMkLst>
        </pc:picChg>
        <pc:picChg chg="add mod">
          <ac:chgData name="Lucas  Gomez Tobon" userId="b8a6d8fe-e4ad-4825-8cc6-ab3fedc37e7a" providerId="ADAL" clId="{B2603C72-D24C-4B06-AE0A-DBBAE09F64DA}" dt="2023-04-18T18:38:27.746" v="5593" actId="1076"/>
          <ac:picMkLst>
            <pc:docMk/>
            <pc:sldMk cId="326136797" sldId="310"/>
            <ac:picMk id="16386" creationId="{306779D1-61E2-F4CD-5B52-F72A76F3870F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19:55:40.723" v="6343" actId="207"/>
        <pc:sldMkLst>
          <pc:docMk/>
          <pc:sldMk cId="1690266626" sldId="311"/>
        </pc:sldMkLst>
        <pc:spChg chg="mod">
          <ac:chgData name="Lucas  Gomez Tobon" userId="b8a6d8fe-e4ad-4825-8cc6-ab3fedc37e7a" providerId="ADAL" clId="{B2603C72-D24C-4B06-AE0A-DBBAE09F64DA}" dt="2023-04-18T19:49:32.077" v="5672" actId="404"/>
          <ac:spMkLst>
            <pc:docMk/>
            <pc:sldMk cId="1690266626" sldId="311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19:49:34.108" v="5673" actId="478"/>
          <ac:spMkLst>
            <pc:docMk/>
            <pc:sldMk cId="1690266626" sldId="311"/>
            <ac:spMk id="5" creationId="{1524D458-93E5-B54F-8BEA-223F0EAF4ABF}"/>
          </ac:spMkLst>
        </pc:spChg>
        <pc:spChg chg="del mod">
          <ac:chgData name="Lucas  Gomez Tobon" userId="b8a6d8fe-e4ad-4825-8cc6-ab3fedc37e7a" providerId="ADAL" clId="{B2603C72-D24C-4B06-AE0A-DBBAE09F64DA}" dt="2023-04-18T19:49:35.947" v="5677" actId="478"/>
          <ac:spMkLst>
            <pc:docMk/>
            <pc:sldMk cId="1690266626" sldId="311"/>
            <ac:spMk id="6" creationId="{229E6E6F-466B-B950-5004-62338E32CEDD}"/>
          </ac:spMkLst>
        </pc:spChg>
        <pc:graphicFrameChg chg="add mod modGraphic">
          <ac:chgData name="Lucas  Gomez Tobon" userId="b8a6d8fe-e4ad-4825-8cc6-ab3fedc37e7a" providerId="ADAL" clId="{B2603C72-D24C-4B06-AE0A-DBBAE09F64DA}" dt="2023-04-18T19:55:40.723" v="6343" actId="207"/>
          <ac:graphicFrameMkLst>
            <pc:docMk/>
            <pc:sldMk cId="1690266626" sldId="311"/>
            <ac:graphicFrameMk id="2" creationId="{CB43B54F-4295-4479-E2B8-84128EB7339D}"/>
          </ac:graphicFrameMkLst>
        </pc:graphicFrameChg>
        <pc:picChg chg="del">
          <ac:chgData name="Lucas  Gomez Tobon" userId="b8a6d8fe-e4ad-4825-8cc6-ab3fedc37e7a" providerId="ADAL" clId="{B2603C72-D24C-4B06-AE0A-DBBAE09F64DA}" dt="2023-04-18T19:49:34.495" v="5674" actId="478"/>
          <ac:picMkLst>
            <pc:docMk/>
            <pc:sldMk cId="1690266626" sldId="311"/>
            <ac:picMk id="17410" creationId="{079C40BA-06FE-C1C1-28C4-46125D5DAAD5}"/>
          </ac:picMkLst>
        </pc:picChg>
        <pc:picChg chg="del">
          <ac:chgData name="Lucas  Gomez Tobon" userId="b8a6d8fe-e4ad-4825-8cc6-ab3fedc37e7a" providerId="ADAL" clId="{B2603C72-D24C-4B06-AE0A-DBBAE09F64DA}" dt="2023-04-18T19:49:34.868" v="5675" actId="478"/>
          <ac:picMkLst>
            <pc:docMk/>
            <pc:sldMk cId="1690266626" sldId="311"/>
            <ac:picMk id="17412" creationId="{E8C0EB53-D491-B2A0-E944-647D843C319E}"/>
          </ac:picMkLst>
        </pc:picChg>
      </pc:sldChg>
      <pc:sldChg chg="addSp modSp add mod">
        <pc:chgData name="Lucas  Gomez Tobon" userId="b8a6d8fe-e4ad-4825-8cc6-ab3fedc37e7a" providerId="ADAL" clId="{B2603C72-D24C-4B06-AE0A-DBBAE09F64DA}" dt="2023-04-18T19:56:59.154" v="6349" actId="1582"/>
        <pc:sldMkLst>
          <pc:docMk/>
          <pc:sldMk cId="4255673185" sldId="312"/>
        </pc:sldMkLst>
        <pc:spChg chg="add mod">
          <ac:chgData name="Lucas  Gomez Tobon" userId="b8a6d8fe-e4ad-4825-8cc6-ab3fedc37e7a" providerId="ADAL" clId="{B2603C72-D24C-4B06-AE0A-DBBAE09F64DA}" dt="2023-04-18T19:56:59.154" v="6349" actId="1582"/>
          <ac:spMkLst>
            <pc:docMk/>
            <pc:sldMk cId="4255673185" sldId="312"/>
            <ac:spMk id="4" creationId="{76ED7EDF-8C00-0CD7-7EDA-0BA455AFB147}"/>
          </ac:spMkLst>
        </pc:spChg>
      </pc:sldChg>
      <pc:sldChg chg="addSp delSp modSp add mod modNotesTx">
        <pc:chgData name="Lucas  Gomez Tobon" userId="b8a6d8fe-e4ad-4825-8cc6-ab3fedc37e7a" providerId="ADAL" clId="{B2603C72-D24C-4B06-AE0A-DBBAE09F64DA}" dt="2023-04-18T20:26:59.916" v="6656" actId="20577"/>
        <pc:sldMkLst>
          <pc:docMk/>
          <pc:sldMk cId="509991345" sldId="313"/>
        </pc:sldMkLst>
        <pc:spChg chg="del">
          <ac:chgData name="Lucas  Gomez Tobon" userId="b8a6d8fe-e4ad-4825-8cc6-ab3fedc37e7a" providerId="ADAL" clId="{B2603C72-D24C-4B06-AE0A-DBBAE09F64DA}" dt="2023-04-18T19:58:24.001" v="6352" actId="478"/>
          <ac:spMkLst>
            <pc:docMk/>
            <pc:sldMk cId="509991345" sldId="313"/>
            <ac:spMk id="4" creationId="{76ED7EDF-8C00-0CD7-7EDA-0BA455AFB147}"/>
          </ac:spMkLst>
        </pc:spChg>
        <pc:graphicFrameChg chg="del">
          <ac:chgData name="Lucas  Gomez Tobon" userId="b8a6d8fe-e4ad-4825-8cc6-ab3fedc37e7a" providerId="ADAL" clId="{B2603C72-D24C-4B06-AE0A-DBBAE09F64DA}" dt="2023-04-18T19:58:22.931" v="6351" actId="478"/>
          <ac:graphicFrameMkLst>
            <pc:docMk/>
            <pc:sldMk cId="509991345" sldId="313"/>
            <ac:graphicFrameMk id="2" creationId="{CB43B54F-4295-4479-E2B8-84128EB7339D}"/>
          </ac:graphicFrameMkLst>
        </pc:graphicFrameChg>
        <pc:picChg chg="add del mod">
          <ac:chgData name="Lucas  Gomez Tobon" userId="b8a6d8fe-e4ad-4825-8cc6-ab3fedc37e7a" providerId="ADAL" clId="{B2603C72-D24C-4B06-AE0A-DBBAE09F64DA}" dt="2023-04-18T20:26:25.281" v="6491" actId="478"/>
          <ac:picMkLst>
            <pc:docMk/>
            <pc:sldMk cId="509991345" sldId="313"/>
            <ac:picMk id="18434" creationId="{7F30FC47-C1CC-07B5-0321-BE5AECF54CA1}"/>
          </ac:picMkLst>
        </pc:picChg>
        <pc:picChg chg="add mod">
          <ac:chgData name="Lucas  Gomez Tobon" userId="b8a6d8fe-e4ad-4825-8cc6-ab3fedc37e7a" providerId="ADAL" clId="{B2603C72-D24C-4B06-AE0A-DBBAE09F64DA}" dt="2023-04-18T20:26:32.525" v="6495" actId="1076"/>
          <ac:picMkLst>
            <pc:docMk/>
            <pc:sldMk cId="509991345" sldId="313"/>
            <ac:picMk id="18436" creationId="{85CACA42-D8FA-61D6-2009-01E7019F584E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0:31:39.011" v="6766" actId="20577"/>
        <pc:sldMkLst>
          <pc:docMk/>
          <pc:sldMk cId="1368234395" sldId="314"/>
        </pc:sldMkLst>
        <pc:picChg chg="add mod modCrop">
          <ac:chgData name="Lucas  Gomez Tobon" userId="b8a6d8fe-e4ad-4825-8cc6-ab3fedc37e7a" providerId="ADAL" clId="{B2603C72-D24C-4B06-AE0A-DBBAE09F64DA}" dt="2023-04-18T20:14:17.389" v="6405" actId="1076"/>
          <ac:picMkLst>
            <pc:docMk/>
            <pc:sldMk cId="1368234395" sldId="314"/>
            <ac:picMk id="4" creationId="{D0880437-FB11-DB19-6F48-AB647F131091}"/>
          </ac:picMkLst>
        </pc:picChg>
        <pc:picChg chg="del">
          <ac:chgData name="Lucas  Gomez Tobon" userId="b8a6d8fe-e4ad-4825-8cc6-ab3fedc37e7a" providerId="ADAL" clId="{B2603C72-D24C-4B06-AE0A-DBBAE09F64DA}" dt="2023-04-18T20:14:04.965" v="6400" actId="478"/>
          <ac:picMkLst>
            <pc:docMk/>
            <pc:sldMk cId="1368234395" sldId="314"/>
            <ac:picMk id="18434" creationId="{7F30FC47-C1CC-07B5-0321-BE5AECF54CA1}"/>
          </ac:picMkLst>
        </pc:picChg>
      </pc:sldChg>
      <pc:sldChg chg="add del">
        <pc:chgData name="Lucas  Gomez Tobon" userId="b8a6d8fe-e4ad-4825-8cc6-ab3fedc37e7a" providerId="ADAL" clId="{B2603C72-D24C-4B06-AE0A-DBBAE09F64DA}" dt="2023-04-18T20:28:17.688" v="6658" actId="47"/>
        <pc:sldMkLst>
          <pc:docMk/>
          <pc:sldMk cId="3406371237" sldId="315"/>
        </pc:sldMkLst>
      </pc:sldChg>
      <pc:sldChg chg="addSp delSp modSp add mod modNotesTx">
        <pc:chgData name="Lucas  Gomez Tobon" userId="b8a6d8fe-e4ad-4825-8cc6-ab3fedc37e7a" providerId="ADAL" clId="{B2603C72-D24C-4B06-AE0A-DBBAE09F64DA}" dt="2023-04-18T20:31:15.454" v="6665" actId="20577"/>
        <pc:sldMkLst>
          <pc:docMk/>
          <pc:sldMk cId="3409589551" sldId="315"/>
        </pc:sldMkLst>
        <pc:picChg chg="del mod">
          <ac:chgData name="Lucas  Gomez Tobon" userId="b8a6d8fe-e4ad-4825-8cc6-ab3fedc37e7a" providerId="ADAL" clId="{B2603C72-D24C-4B06-AE0A-DBBAE09F64DA}" dt="2023-04-18T20:31:07.311" v="6661" actId="478"/>
          <ac:picMkLst>
            <pc:docMk/>
            <pc:sldMk cId="3409589551" sldId="315"/>
            <ac:picMk id="4" creationId="{D0880437-FB11-DB19-6F48-AB647F131091}"/>
          </ac:picMkLst>
        </pc:picChg>
        <pc:picChg chg="add mod">
          <ac:chgData name="Lucas  Gomez Tobon" userId="b8a6d8fe-e4ad-4825-8cc6-ab3fedc37e7a" providerId="ADAL" clId="{B2603C72-D24C-4B06-AE0A-DBBAE09F64DA}" dt="2023-04-18T20:31:12.425" v="6664" actId="1076"/>
          <ac:picMkLst>
            <pc:docMk/>
            <pc:sldMk cId="3409589551" sldId="315"/>
            <ac:picMk id="19458" creationId="{686D0D34-1670-94CB-176D-93B561E6E9C1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0:33:48.971" v="6782"/>
        <pc:sldMkLst>
          <pc:docMk/>
          <pc:sldMk cId="777535462" sldId="316"/>
        </pc:sldMkLst>
        <pc:spChg chg="mod">
          <ac:chgData name="Lucas  Gomez Tobon" userId="b8a6d8fe-e4ad-4825-8cc6-ab3fedc37e7a" providerId="ADAL" clId="{B2603C72-D24C-4B06-AE0A-DBBAE09F64DA}" dt="2023-04-18T20:33:06.283" v="6777" actId="20577"/>
          <ac:spMkLst>
            <pc:docMk/>
            <pc:sldMk cId="777535462" sldId="316"/>
            <ac:spMk id="3" creationId="{288305FE-915F-971B-06C8-2F46C9F924D7}"/>
          </ac:spMkLst>
        </pc:spChg>
        <pc:picChg chg="add mod">
          <ac:chgData name="Lucas  Gomez Tobon" userId="b8a6d8fe-e4ad-4825-8cc6-ab3fedc37e7a" providerId="ADAL" clId="{B2603C72-D24C-4B06-AE0A-DBBAE09F64DA}" dt="2023-04-18T20:33:48.971" v="6782"/>
          <ac:picMkLst>
            <pc:docMk/>
            <pc:sldMk cId="777535462" sldId="316"/>
            <ac:picMk id="4" creationId="{BCD1D24C-F42E-8E56-C2E8-D86C105BF605}"/>
          </ac:picMkLst>
        </pc:picChg>
        <pc:picChg chg="del">
          <ac:chgData name="Lucas  Gomez Tobon" userId="b8a6d8fe-e4ad-4825-8cc6-ab3fedc37e7a" providerId="ADAL" clId="{B2603C72-D24C-4B06-AE0A-DBBAE09F64DA}" dt="2023-04-18T20:33:07.911" v="6778" actId="478"/>
          <ac:picMkLst>
            <pc:docMk/>
            <pc:sldMk cId="777535462" sldId="316"/>
            <ac:picMk id="19458" creationId="{686D0D34-1670-94CB-176D-93B561E6E9C1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1:06:18.619" v="8243" actId="20577"/>
        <pc:sldMkLst>
          <pc:docMk/>
          <pc:sldMk cId="2402786216" sldId="317"/>
        </pc:sldMkLst>
        <pc:spChg chg="mod">
          <ac:chgData name="Lucas  Gomez Tobon" userId="b8a6d8fe-e4ad-4825-8cc6-ab3fedc37e7a" providerId="ADAL" clId="{B2603C72-D24C-4B06-AE0A-DBBAE09F64DA}" dt="2023-04-18T21:06:18.619" v="8243" actId="20577"/>
          <ac:spMkLst>
            <pc:docMk/>
            <pc:sldMk cId="2402786216" sldId="317"/>
            <ac:spMk id="3" creationId="{288305FE-915F-971B-06C8-2F46C9F924D7}"/>
          </ac:spMkLst>
        </pc:spChg>
        <pc:spChg chg="add mod">
          <ac:chgData name="Lucas  Gomez Tobon" userId="b8a6d8fe-e4ad-4825-8cc6-ab3fedc37e7a" providerId="ADAL" clId="{B2603C72-D24C-4B06-AE0A-DBBAE09F64DA}" dt="2023-04-18T20:46:48.126" v="7312" actId="1076"/>
          <ac:spMkLst>
            <pc:docMk/>
            <pc:sldMk cId="2402786216" sldId="317"/>
            <ac:spMk id="5" creationId="{1B6A29E3-91E4-D644-E2C3-3D9995963C95}"/>
          </ac:spMkLst>
        </pc:spChg>
        <pc:spChg chg="add mod">
          <ac:chgData name="Lucas  Gomez Tobon" userId="b8a6d8fe-e4ad-4825-8cc6-ab3fedc37e7a" providerId="ADAL" clId="{B2603C72-D24C-4B06-AE0A-DBBAE09F64DA}" dt="2023-04-18T20:46:39.596" v="7309" actId="14100"/>
          <ac:spMkLst>
            <pc:docMk/>
            <pc:sldMk cId="2402786216" sldId="317"/>
            <ac:spMk id="6" creationId="{86CB521A-4261-E24A-0F49-0AD44A87FA0E}"/>
          </ac:spMkLst>
        </pc:spChg>
        <pc:spChg chg="add mod">
          <ac:chgData name="Lucas  Gomez Tobon" userId="b8a6d8fe-e4ad-4825-8cc6-ab3fedc37e7a" providerId="ADAL" clId="{B2603C72-D24C-4B06-AE0A-DBBAE09F64DA}" dt="2023-04-18T20:46:35.917" v="7307" actId="1076"/>
          <ac:spMkLst>
            <pc:docMk/>
            <pc:sldMk cId="2402786216" sldId="317"/>
            <ac:spMk id="7" creationId="{18C1E3D7-E69C-1262-A184-FAB5FEB9F419}"/>
          </ac:spMkLst>
        </pc:spChg>
        <pc:picChg chg="del">
          <ac:chgData name="Lucas  Gomez Tobon" userId="b8a6d8fe-e4ad-4825-8cc6-ab3fedc37e7a" providerId="ADAL" clId="{B2603C72-D24C-4B06-AE0A-DBBAE09F64DA}" dt="2023-04-18T20:36:30.224" v="6845" actId="478"/>
          <ac:picMkLst>
            <pc:docMk/>
            <pc:sldMk cId="2402786216" sldId="317"/>
            <ac:picMk id="4" creationId="{BCD1D24C-F42E-8E56-C2E8-D86C105BF605}"/>
          </ac:picMkLst>
        </pc:picChg>
        <pc:picChg chg="add mod">
          <ac:chgData name="Lucas  Gomez Tobon" userId="b8a6d8fe-e4ad-4825-8cc6-ab3fedc37e7a" providerId="ADAL" clId="{B2603C72-D24C-4B06-AE0A-DBBAE09F64DA}" dt="2023-04-18T20:46:26.020" v="7303" actId="1076"/>
          <ac:picMkLst>
            <pc:docMk/>
            <pc:sldMk cId="2402786216" sldId="317"/>
            <ac:picMk id="20482" creationId="{0021D2BC-A350-2924-8516-D879767E3FDF}"/>
          </ac:picMkLst>
        </pc:picChg>
        <pc:picChg chg="add mod">
          <ac:chgData name="Lucas  Gomez Tobon" userId="b8a6d8fe-e4ad-4825-8cc6-ab3fedc37e7a" providerId="ADAL" clId="{B2603C72-D24C-4B06-AE0A-DBBAE09F64DA}" dt="2023-04-18T20:46:27.366" v="7304" actId="1076"/>
          <ac:picMkLst>
            <pc:docMk/>
            <pc:sldMk cId="2402786216" sldId="317"/>
            <ac:picMk id="20484" creationId="{111DA61D-7F8A-B5E2-23BF-8588192926A8}"/>
          </ac:picMkLst>
        </pc:picChg>
        <pc:picChg chg="add mod">
          <ac:chgData name="Lucas  Gomez Tobon" userId="b8a6d8fe-e4ad-4825-8cc6-ab3fedc37e7a" providerId="ADAL" clId="{B2603C72-D24C-4B06-AE0A-DBBAE09F64DA}" dt="2023-04-18T20:46:23.109" v="7302" actId="14100"/>
          <ac:picMkLst>
            <pc:docMk/>
            <pc:sldMk cId="2402786216" sldId="317"/>
            <ac:picMk id="20486" creationId="{6DC38A03-01D4-4651-14E5-00F7C4687A46}"/>
          </ac:picMkLst>
        </pc:picChg>
      </pc:sldChg>
      <pc:sldChg chg="delSp modSp add mod modNotesTx">
        <pc:chgData name="Lucas  Gomez Tobon" userId="b8a6d8fe-e4ad-4825-8cc6-ab3fedc37e7a" providerId="ADAL" clId="{B2603C72-D24C-4B06-AE0A-DBBAE09F64DA}" dt="2023-04-18T20:47:57.275" v="7373" actId="20577"/>
        <pc:sldMkLst>
          <pc:docMk/>
          <pc:sldMk cId="2990390911" sldId="318"/>
        </pc:sldMkLst>
        <pc:spChg chg="mod">
          <ac:chgData name="Lucas  Gomez Tobon" userId="b8a6d8fe-e4ad-4825-8cc6-ab3fedc37e7a" providerId="ADAL" clId="{B2603C72-D24C-4B06-AE0A-DBBAE09F64DA}" dt="2023-04-18T20:47:51.045" v="7371" actId="20577"/>
          <ac:spMkLst>
            <pc:docMk/>
            <pc:sldMk cId="2990390911" sldId="318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20:47:54.769" v="7372" actId="478"/>
          <ac:spMkLst>
            <pc:docMk/>
            <pc:sldMk cId="2990390911" sldId="318"/>
            <ac:spMk id="5" creationId="{1B6A29E3-91E4-D644-E2C3-3D9995963C95}"/>
          </ac:spMkLst>
        </pc:spChg>
        <pc:spChg chg="del">
          <ac:chgData name="Lucas  Gomez Tobon" userId="b8a6d8fe-e4ad-4825-8cc6-ab3fedc37e7a" providerId="ADAL" clId="{B2603C72-D24C-4B06-AE0A-DBBAE09F64DA}" dt="2023-04-18T20:47:54.769" v="7372" actId="478"/>
          <ac:spMkLst>
            <pc:docMk/>
            <pc:sldMk cId="2990390911" sldId="318"/>
            <ac:spMk id="6" creationId="{86CB521A-4261-E24A-0F49-0AD44A87FA0E}"/>
          </ac:spMkLst>
        </pc:spChg>
        <pc:spChg chg="del">
          <ac:chgData name="Lucas  Gomez Tobon" userId="b8a6d8fe-e4ad-4825-8cc6-ab3fedc37e7a" providerId="ADAL" clId="{B2603C72-D24C-4B06-AE0A-DBBAE09F64DA}" dt="2023-04-18T20:47:54.769" v="7372" actId="478"/>
          <ac:spMkLst>
            <pc:docMk/>
            <pc:sldMk cId="2990390911" sldId="318"/>
            <ac:spMk id="7" creationId="{18C1E3D7-E69C-1262-A184-FAB5FEB9F419}"/>
          </ac:spMkLst>
        </pc:spChg>
        <pc:picChg chg="del">
          <ac:chgData name="Lucas  Gomez Tobon" userId="b8a6d8fe-e4ad-4825-8cc6-ab3fedc37e7a" providerId="ADAL" clId="{B2603C72-D24C-4B06-AE0A-DBBAE09F64DA}" dt="2023-04-18T20:47:54.769" v="7372" actId="478"/>
          <ac:picMkLst>
            <pc:docMk/>
            <pc:sldMk cId="2990390911" sldId="318"/>
            <ac:picMk id="20482" creationId="{0021D2BC-A350-2924-8516-D879767E3FDF}"/>
          </ac:picMkLst>
        </pc:picChg>
        <pc:picChg chg="del">
          <ac:chgData name="Lucas  Gomez Tobon" userId="b8a6d8fe-e4ad-4825-8cc6-ab3fedc37e7a" providerId="ADAL" clId="{B2603C72-D24C-4B06-AE0A-DBBAE09F64DA}" dt="2023-04-18T20:47:54.769" v="7372" actId="478"/>
          <ac:picMkLst>
            <pc:docMk/>
            <pc:sldMk cId="2990390911" sldId="318"/>
            <ac:picMk id="20484" creationId="{111DA61D-7F8A-B5E2-23BF-8588192926A8}"/>
          </ac:picMkLst>
        </pc:picChg>
        <pc:picChg chg="del">
          <ac:chgData name="Lucas  Gomez Tobon" userId="b8a6d8fe-e4ad-4825-8cc6-ab3fedc37e7a" providerId="ADAL" clId="{B2603C72-D24C-4B06-AE0A-DBBAE09F64DA}" dt="2023-04-18T20:47:54.769" v="7372" actId="478"/>
          <ac:picMkLst>
            <pc:docMk/>
            <pc:sldMk cId="2990390911" sldId="318"/>
            <ac:picMk id="20486" creationId="{6DC38A03-01D4-4651-14E5-00F7C4687A46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03:31.494" v="8152"/>
        <pc:sldMkLst>
          <pc:docMk/>
          <pc:sldMk cId="367111618" sldId="319"/>
        </pc:sldMkLst>
        <pc:spChg chg="add del mod">
          <ac:chgData name="Lucas  Gomez Tobon" userId="b8a6d8fe-e4ad-4825-8cc6-ab3fedc37e7a" providerId="ADAL" clId="{B2603C72-D24C-4B06-AE0A-DBBAE09F64DA}" dt="2023-04-18T21:01:26.141" v="8143" actId="478"/>
          <ac:spMkLst>
            <pc:docMk/>
            <pc:sldMk cId="367111618" sldId="319"/>
            <ac:spMk id="2" creationId="{EB59C5DD-437E-D854-41C9-7320CD204E4B}"/>
          </ac:spMkLst>
        </pc:spChg>
        <pc:spChg chg="add del mod">
          <ac:chgData name="Lucas  Gomez Tobon" userId="b8a6d8fe-e4ad-4825-8cc6-ab3fedc37e7a" providerId="ADAL" clId="{B2603C72-D24C-4B06-AE0A-DBBAE09F64DA}" dt="2023-04-18T21:01:27.782" v="8144" actId="478"/>
          <ac:spMkLst>
            <pc:docMk/>
            <pc:sldMk cId="367111618" sldId="319"/>
            <ac:spMk id="6" creationId="{4D14EC99-3CC1-A2B7-468C-347D1E656ED8}"/>
          </ac:spMkLst>
        </pc:spChg>
        <pc:graphicFrameChg chg="add mod modGraphic">
          <ac:chgData name="Lucas  Gomez Tobon" userId="b8a6d8fe-e4ad-4825-8cc6-ab3fedc37e7a" providerId="ADAL" clId="{B2603C72-D24C-4B06-AE0A-DBBAE09F64DA}" dt="2023-04-18T21:03:31.494" v="8152"/>
          <ac:graphicFrameMkLst>
            <pc:docMk/>
            <pc:sldMk cId="367111618" sldId="319"/>
            <ac:graphicFrameMk id="4" creationId="{CB51685C-A93D-0660-7563-7BC46B96F4C3}"/>
          </ac:graphicFrameMkLst>
        </pc:graphicFrameChg>
      </pc:sldChg>
      <pc:sldChg chg="addSp delSp modSp add mod modNotesTx">
        <pc:chgData name="Lucas  Gomez Tobon" userId="b8a6d8fe-e4ad-4825-8cc6-ab3fedc37e7a" providerId="ADAL" clId="{B2603C72-D24C-4B06-AE0A-DBBAE09F64DA}" dt="2023-04-18T20:51:19.854" v="7643" actId="20577"/>
        <pc:sldMkLst>
          <pc:docMk/>
          <pc:sldMk cId="3775874364" sldId="320"/>
        </pc:sldMkLst>
        <pc:spChg chg="del">
          <ac:chgData name="Lucas  Gomez Tobon" userId="b8a6d8fe-e4ad-4825-8cc6-ab3fedc37e7a" providerId="ADAL" clId="{B2603C72-D24C-4B06-AE0A-DBBAE09F64DA}" dt="2023-04-18T20:50:03.015" v="7600" actId="478"/>
          <ac:spMkLst>
            <pc:docMk/>
            <pc:sldMk cId="3775874364" sldId="320"/>
            <ac:spMk id="2" creationId="{EB59C5DD-437E-D854-41C9-7320CD204E4B}"/>
          </ac:spMkLst>
        </pc:spChg>
        <pc:spChg chg="mod">
          <ac:chgData name="Lucas  Gomez Tobon" userId="b8a6d8fe-e4ad-4825-8cc6-ab3fedc37e7a" providerId="ADAL" clId="{B2603C72-D24C-4B06-AE0A-DBBAE09F64DA}" dt="2023-04-18T20:50:00.935" v="7599" actId="20577"/>
          <ac:spMkLst>
            <pc:docMk/>
            <pc:sldMk cId="3775874364" sldId="320"/>
            <ac:spMk id="3" creationId="{288305FE-915F-971B-06C8-2F46C9F924D7}"/>
          </ac:spMkLst>
        </pc:spChg>
        <pc:spChg chg="add del mod">
          <ac:chgData name="Lucas  Gomez Tobon" userId="b8a6d8fe-e4ad-4825-8cc6-ab3fedc37e7a" providerId="ADAL" clId="{B2603C72-D24C-4B06-AE0A-DBBAE09F64DA}" dt="2023-04-18T20:50:04.385" v="7601" actId="478"/>
          <ac:spMkLst>
            <pc:docMk/>
            <pc:sldMk cId="3775874364" sldId="320"/>
            <ac:spMk id="5" creationId="{6CF19128-9D11-13D4-7579-408B8CA07BD4}"/>
          </ac:spMkLst>
        </pc:spChg>
        <pc:picChg chg="add mod">
          <ac:chgData name="Lucas  Gomez Tobon" userId="b8a6d8fe-e4ad-4825-8cc6-ab3fedc37e7a" providerId="ADAL" clId="{B2603C72-D24C-4B06-AE0A-DBBAE09F64DA}" dt="2023-04-18T20:51:01.971" v="7604" actId="1076"/>
          <ac:picMkLst>
            <pc:docMk/>
            <pc:sldMk cId="3775874364" sldId="320"/>
            <ac:picMk id="7" creationId="{EDD54043-3FB8-7E05-6074-E6ABB6C03475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0:53:06.885" v="7696" actId="20577"/>
        <pc:sldMkLst>
          <pc:docMk/>
          <pc:sldMk cId="1410171368" sldId="321"/>
        </pc:sldMkLst>
        <pc:spChg chg="add mod">
          <ac:chgData name="Lucas  Gomez Tobon" userId="b8a6d8fe-e4ad-4825-8cc6-ab3fedc37e7a" providerId="ADAL" clId="{B2603C72-D24C-4B06-AE0A-DBBAE09F64DA}" dt="2023-04-18T20:52:17.654" v="7655" actId="207"/>
          <ac:spMkLst>
            <pc:docMk/>
            <pc:sldMk cId="1410171368" sldId="321"/>
            <ac:spMk id="5" creationId="{4C300B49-7561-F32E-3496-ACFB4B0A95D9}"/>
          </ac:spMkLst>
        </pc:spChg>
        <pc:spChg chg="add mod">
          <ac:chgData name="Lucas  Gomez Tobon" userId="b8a6d8fe-e4ad-4825-8cc6-ab3fedc37e7a" providerId="ADAL" clId="{B2603C72-D24C-4B06-AE0A-DBBAE09F64DA}" dt="2023-04-18T20:52:26.224" v="7658" actId="20577"/>
          <ac:spMkLst>
            <pc:docMk/>
            <pc:sldMk cId="1410171368" sldId="321"/>
            <ac:spMk id="6" creationId="{F10D83C1-3A38-C100-28AB-6A06DDAF9AB5}"/>
          </ac:spMkLst>
        </pc:spChg>
        <pc:spChg chg="add mod">
          <ac:chgData name="Lucas  Gomez Tobon" userId="b8a6d8fe-e4ad-4825-8cc6-ab3fedc37e7a" providerId="ADAL" clId="{B2603C72-D24C-4B06-AE0A-DBBAE09F64DA}" dt="2023-04-18T20:53:06.885" v="7696" actId="20577"/>
          <ac:spMkLst>
            <pc:docMk/>
            <pc:sldMk cId="1410171368" sldId="321"/>
            <ac:spMk id="8" creationId="{6DEE17ED-4FAA-971C-7054-0A36F515E411}"/>
          </ac:spMkLst>
        </pc:spChg>
        <pc:picChg chg="add mod">
          <ac:chgData name="Lucas  Gomez Tobon" userId="b8a6d8fe-e4ad-4825-8cc6-ab3fedc37e7a" providerId="ADAL" clId="{B2603C72-D24C-4B06-AE0A-DBBAE09F64DA}" dt="2023-04-18T20:51:45.375" v="7645" actId="1076"/>
          <ac:picMkLst>
            <pc:docMk/>
            <pc:sldMk cId="1410171368" sldId="321"/>
            <ac:picMk id="4" creationId="{B0CF3F82-C778-FF61-FDB9-C36A4E619B43}"/>
          </ac:picMkLst>
        </pc:picChg>
        <pc:picChg chg="del">
          <ac:chgData name="Lucas  Gomez Tobon" userId="b8a6d8fe-e4ad-4825-8cc6-ab3fedc37e7a" providerId="ADAL" clId="{B2603C72-D24C-4B06-AE0A-DBBAE09F64DA}" dt="2023-04-18T20:51:10.624" v="7606" actId="478"/>
          <ac:picMkLst>
            <pc:docMk/>
            <pc:sldMk cId="1410171368" sldId="321"/>
            <ac:picMk id="7" creationId="{EDD54043-3FB8-7E05-6074-E6ABB6C03475}"/>
          </ac:picMkLst>
        </pc:picChg>
      </pc:sldChg>
      <pc:sldChg chg="delSp modSp add mod modNotesTx">
        <pc:chgData name="Lucas  Gomez Tobon" userId="b8a6d8fe-e4ad-4825-8cc6-ab3fedc37e7a" providerId="ADAL" clId="{B2603C72-D24C-4B06-AE0A-DBBAE09F64DA}" dt="2023-04-18T20:53:40.943" v="7748" actId="20577"/>
        <pc:sldMkLst>
          <pc:docMk/>
          <pc:sldMk cId="2529804686" sldId="322"/>
        </pc:sldMkLst>
        <pc:spChg chg="mod">
          <ac:chgData name="Lucas  Gomez Tobon" userId="b8a6d8fe-e4ad-4825-8cc6-ab3fedc37e7a" providerId="ADAL" clId="{B2603C72-D24C-4B06-AE0A-DBBAE09F64DA}" dt="2023-04-18T20:53:30.026" v="7744" actId="20577"/>
          <ac:spMkLst>
            <pc:docMk/>
            <pc:sldMk cId="2529804686" sldId="322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20:53:33.754" v="7746" actId="478"/>
          <ac:spMkLst>
            <pc:docMk/>
            <pc:sldMk cId="2529804686" sldId="322"/>
            <ac:spMk id="5" creationId="{4C300B49-7561-F32E-3496-ACFB4B0A95D9}"/>
          </ac:spMkLst>
        </pc:spChg>
        <pc:spChg chg="del">
          <ac:chgData name="Lucas  Gomez Tobon" userId="b8a6d8fe-e4ad-4825-8cc6-ab3fedc37e7a" providerId="ADAL" clId="{B2603C72-D24C-4B06-AE0A-DBBAE09F64DA}" dt="2023-04-18T20:53:33.754" v="7746" actId="478"/>
          <ac:spMkLst>
            <pc:docMk/>
            <pc:sldMk cId="2529804686" sldId="322"/>
            <ac:spMk id="6" creationId="{F10D83C1-3A38-C100-28AB-6A06DDAF9AB5}"/>
          </ac:spMkLst>
        </pc:spChg>
        <pc:spChg chg="del">
          <ac:chgData name="Lucas  Gomez Tobon" userId="b8a6d8fe-e4ad-4825-8cc6-ab3fedc37e7a" providerId="ADAL" clId="{B2603C72-D24C-4B06-AE0A-DBBAE09F64DA}" dt="2023-04-18T20:53:33.754" v="7746" actId="478"/>
          <ac:spMkLst>
            <pc:docMk/>
            <pc:sldMk cId="2529804686" sldId="322"/>
            <ac:spMk id="8" creationId="{6DEE17ED-4FAA-971C-7054-0A36F515E411}"/>
          </ac:spMkLst>
        </pc:spChg>
        <pc:picChg chg="del">
          <ac:chgData name="Lucas  Gomez Tobon" userId="b8a6d8fe-e4ad-4825-8cc6-ab3fedc37e7a" providerId="ADAL" clId="{B2603C72-D24C-4B06-AE0A-DBBAE09F64DA}" dt="2023-04-18T20:53:32.837" v="7745" actId="478"/>
          <ac:picMkLst>
            <pc:docMk/>
            <pc:sldMk cId="2529804686" sldId="322"/>
            <ac:picMk id="4" creationId="{B0CF3F82-C778-FF61-FDB9-C36A4E619B43}"/>
          </ac:picMkLst>
        </pc:picChg>
      </pc:sldChg>
      <pc:sldChg chg="addSp modSp add mod modNotesTx">
        <pc:chgData name="Lucas  Gomez Tobon" userId="b8a6d8fe-e4ad-4825-8cc6-ab3fedc37e7a" providerId="ADAL" clId="{B2603C72-D24C-4B06-AE0A-DBBAE09F64DA}" dt="2023-04-18T20:57:30.273" v="8038" actId="1076"/>
        <pc:sldMkLst>
          <pc:docMk/>
          <pc:sldMk cId="2824508648" sldId="323"/>
        </pc:sldMkLst>
        <pc:spChg chg="mod">
          <ac:chgData name="Lucas  Gomez Tobon" userId="b8a6d8fe-e4ad-4825-8cc6-ab3fedc37e7a" providerId="ADAL" clId="{B2603C72-D24C-4B06-AE0A-DBBAE09F64DA}" dt="2023-04-18T20:53:48.294" v="7751" actId="20577"/>
          <ac:spMkLst>
            <pc:docMk/>
            <pc:sldMk cId="2824508648" sldId="323"/>
            <ac:spMk id="3" creationId="{288305FE-915F-971B-06C8-2F46C9F924D7}"/>
          </ac:spMkLst>
        </pc:spChg>
        <pc:spChg chg="add mod">
          <ac:chgData name="Lucas  Gomez Tobon" userId="b8a6d8fe-e4ad-4825-8cc6-ab3fedc37e7a" providerId="ADAL" clId="{B2603C72-D24C-4B06-AE0A-DBBAE09F64DA}" dt="2023-04-18T20:55:25.533" v="7782" actId="20577"/>
          <ac:spMkLst>
            <pc:docMk/>
            <pc:sldMk cId="2824508648" sldId="323"/>
            <ac:spMk id="5" creationId="{D8DA90D1-411F-337A-B002-0565FC329499}"/>
          </ac:spMkLst>
        </pc:spChg>
        <pc:spChg chg="add mod">
          <ac:chgData name="Lucas  Gomez Tobon" userId="b8a6d8fe-e4ad-4825-8cc6-ab3fedc37e7a" providerId="ADAL" clId="{B2603C72-D24C-4B06-AE0A-DBBAE09F64DA}" dt="2023-04-18T20:56:01.803" v="7811" actId="20577"/>
          <ac:spMkLst>
            <pc:docMk/>
            <pc:sldMk cId="2824508648" sldId="323"/>
            <ac:spMk id="6" creationId="{9C746EF5-8B82-3D4B-DCE5-6F0F0DCD555A}"/>
          </ac:spMkLst>
        </pc:spChg>
        <pc:spChg chg="add mod">
          <ac:chgData name="Lucas  Gomez Tobon" userId="b8a6d8fe-e4ad-4825-8cc6-ab3fedc37e7a" providerId="ADAL" clId="{B2603C72-D24C-4B06-AE0A-DBBAE09F64DA}" dt="2023-04-18T20:57:30.273" v="8038" actId="1076"/>
          <ac:spMkLst>
            <pc:docMk/>
            <pc:sldMk cId="2824508648" sldId="323"/>
            <ac:spMk id="7" creationId="{5CEC9862-8922-7D7E-DD0C-B7C59C483D0A}"/>
          </ac:spMkLst>
        </pc:spChg>
        <pc:picChg chg="add mod">
          <ac:chgData name="Lucas  Gomez Tobon" userId="b8a6d8fe-e4ad-4825-8cc6-ab3fedc37e7a" providerId="ADAL" clId="{B2603C72-D24C-4B06-AE0A-DBBAE09F64DA}" dt="2023-04-18T20:55:05.695" v="7754" actId="1076"/>
          <ac:picMkLst>
            <pc:docMk/>
            <pc:sldMk cId="2824508648" sldId="323"/>
            <ac:picMk id="4" creationId="{BD11E06A-EFAB-8109-F5F6-A0C16CECB6AB}"/>
          </ac:picMkLst>
        </pc:picChg>
        <pc:picChg chg="add mod">
          <ac:chgData name="Lucas  Gomez Tobon" userId="b8a6d8fe-e4ad-4825-8cc6-ab3fedc37e7a" providerId="ADAL" clId="{B2603C72-D24C-4B06-AE0A-DBBAE09F64DA}" dt="2023-04-18T20:55:47.849" v="7785" actId="1076"/>
          <ac:picMkLst>
            <pc:docMk/>
            <pc:sldMk cId="2824508648" sldId="323"/>
            <ac:picMk id="21506" creationId="{1A0AD1CB-84DC-4482-A40F-16D70E2BC99A}"/>
          </ac:picMkLst>
        </pc:picChg>
      </pc:sldChg>
      <pc:sldChg chg="delSp modSp add mod modNotesTx">
        <pc:chgData name="Lucas  Gomez Tobon" userId="b8a6d8fe-e4ad-4825-8cc6-ab3fedc37e7a" providerId="ADAL" clId="{B2603C72-D24C-4B06-AE0A-DBBAE09F64DA}" dt="2023-04-18T20:57:33.522" v="8039" actId="20577"/>
        <pc:sldMkLst>
          <pc:docMk/>
          <pc:sldMk cId="2122972997" sldId="324"/>
        </pc:sldMkLst>
        <pc:spChg chg="mod">
          <ac:chgData name="Lucas  Gomez Tobon" userId="b8a6d8fe-e4ad-4825-8cc6-ab3fedc37e7a" providerId="ADAL" clId="{B2603C72-D24C-4B06-AE0A-DBBAE09F64DA}" dt="2023-04-18T20:57:02.462" v="7974" actId="20577"/>
          <ac:spMkLst>
            <pc:docMk/>
            <pc:sldMk cId="2122972997" sldId="324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20:57:05.979" v="7978" actId="478"/>
          <ac:spMkLst>
            <pc:docMk/>
            <pc:sldMk cId="2122972997" sldId="324"/>
            <ac:spMk id="5" creationId="{D8DA90D1-411F-337A-B002-0565FC329499}"/>
          </ac:spMkLst>
        </pc:spChg>
        <pc:spChg chg="del">
          <ac:chgData name="Lucas  Gomez Tobon" userId="b8a6d8fe-e4ad-4825-8cc6-ab3fedc37e7a" providerId="ADAL" clId="{B2603C72-D24C-4B06-AE0A-DBBAE09F64DA}" dt="2023-04-18T20:57:05.322" v="7977" actId="478"/>
          <ac:spMkLst>
            <pc:docMk/>
            <pc:sldMk cId="2122972997" sldId="324"/>
            <ac:spMk id="6" creationId="{9C746EF5-8B82-3D4B-DCE5-6F0F0DCD555A}"/>
          </ac:spMkLst>
        </pc:spChg>
        <pc:picChg chg="del">
          <ac:chgData name="Lucas  Gomez Tobon" userId="b8a6d8fe-e4ad-4825-8cc6-ab3fedc37e7a" providerId="ADAL" clId="{B2603C72-D24C-4B06-AE0A-DBBAE09F64DA}" dt="2023-04-18T20:57:03.902" v="7975" actId="478"/>
          <ac:picMkLst>
            <pc:docMk/>
            <pc:sldMk cId="2122972997" sldId="324"/>
            <ac:picMk id="4" creationId="{BD11E06A-EFAB-8109-F5F6-A0C16CECB6AB}"/>
          </ac:picMkLst>
        </pc:picChg>
        <pc:picChg chg="del">
          <ac:chgData name="Lucas  Gomez Tobon" userId="b8a6d8fe-e4ad-4825-8cc6-ab3fedc37e7a" providerId="ADAL" clId="{B2603C72-D24C-4B06-AE0A-DBBAE09F64DA}" dt="2023-04-18T20:57:04.217" v="7976" actId="478"/>
          <ac:picMkLst>
            <pc:docMk/>
            <pc:sldMk cId="2122972997" sldId="324"/>
            <ac:picMk id="21506" creationId="{1A0AD1CB-84DC-4482-A40F-16D70E2BC99A}"/>
          </ac:picMkLst>
        </pc:picChg>
      </pc:sldChg>
      <pc:sldChg chg="addSp modSp add mod">
        <pc:chgData name="Lucas  Gomez Tobon" userId="b8a6d8fe-e4ad-4825-8cc6-ab3fedc37e7a" providerId="ADAL" clId="{B2603C72-D24C-4B06-AE0A-DBBAE09F64DA}" dt="2023-04-18T21:04:47.162" v="8209"/>
        <pc:sldMkLst>
          <pc:docMk/>
          <pc:sldMk cId="2806162050" sldId="325"/>
        </pc:sldMkLst>
        <pc:graphicFrameChg chg="add mod modGraphic">
          <ac:chgData name="Lucas  Gomez Tobon" userId="b8a6d8fe-e4ad-4825-8cc6-ab3fedc37e7a" providerId="ADAL" clId="{B2603C72-D24C-4B06-AE0A-DBBAE09F64DA}" dt="2023-04-18T21:04:47.162" v="8209"/>
          <ac:graphicFrameMkLst>
            <pc:docMk/>
            <pc:sldMk cId="2806162050" sldId="325"/>
            <ac:graphicFrameMk id="2" creationId="{C610AD75-D59F-2C63-1A29-C8CDADEACFA9}"/>
          </ac:graphicFrameMkLst>
        </pc:graphicFrameChg>
      </pc:sldChg>
      <pc:sldChg chg="addSp delSp modSp add mod modNotesTx">
        <pc:chgData name="Lucas  Gomez Tobon" userId="b8a6d8fe-e4ad-4825-8cc6-ab3fedc37e7a" providerId="ADAL" clId="{B2603C72-D24C-4B06-AE0A-DBBAE09F64DA}" dt="2023-04-18T21:10:21.859" v="8270"/>
        <pc:sldMkLst>
          <pc:docMk/>
          <pc:sldMk cId="1586085880" sldId="326"/>
        </pc:sldMkLst>
        <pc:spChg chg="add del mod">
          <ac:chgData name="Lucas  Gomez Tobon" userId="b8a6d8fe-e4ad-4825-8cc6-ab3fedc37e7a" providerId="ADAL" clId="{B2603C72-D24C-4B06-AE0A-DBBAE09F64DA}" dt="2023-04-18T21:06:43.002" v="8259" actId="478"/>
          <ac:spMkLst>
            <pc:docMk/>
            <pc:sldMk cId="1586085880" sldId="326"/>
            <ac:spMk id="3" creationId="{288305FE-915F-971B-06C8-2F46C9F924D7}"/>
          </ac:spMkLst>
        </pc:spChg>
        <pc:graphicFrameChg chg="del mod">
          <ac:chgData name="Lucas  Gomez Tobon" userId="b8a6d8fe-e4ad-4825-8cc6-ab3fedc37e7a" providerId="ADAL" clId="{B2603C72-D24C-4B06-AE0A-DBBAE09F64DA}" dt="2023-04-18T21:06:46.522" v="8260" actId="478"/>
          <ac:graphicFrameMkLst>
            <pc:docMk/>
            <pc:sldMk cId="1586085880" sldId="326"/>
            <ac:graphicFrameMk id="2" creationId="{C610AD75-D59F-2C63-1A29-C8CDADEACFA9}"/>
          </ac:graphicFrameMkLst>
        </pc:graphicFrameChg>
        <pc:picChg chg="add mod">
          <ac:chgData name="Lucas  Gomez Tobon" userId="b8a6d8fe-e4ad-4825-8cc6-ab3fedc37e7a" providerId="ADAL" clId="{B2603C72-D24C-4B06-AE0A-DBBAE09F64DA}" dt="2023-04-18T21:10:18.628" v="8267" actId="1076"/>
          <ac:picMkLst>
            <pc:docMk/>
            <pc:sldMk cId="1586085880" sldId="326"/>
            <ac:picMk id="22530" creationId="{36A3B084-C69D-8105-11E5-65A700996468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1:19:43.328" v="8630" actId="20577"/>
        <pc:sldMkLst>
          <pc:docMk/>
          <pc:sldMk cId="2845094841" sldId="327"/>
        </pc:sldMkLst>
        <pc:spChg chg="add mod">
          <ac:chgData name="Lucas  Gomez Tobon" userId="b8a6d8fe-e4ad-4825-8cc6-ab3fedc37e7a" providerId="ADAL" clId="{B2603C72-D24C-4B06-AE0A-DBBAE09F64DA}" dt="2023-04-18T21:18:44.634" v="8465" actId="1076"/>
          <ac:spMkLst>
            <pc:docMk/>
            <pc:sldMk cId="2845094841" sldId="327"/>
            <ac:spMk id="2" creationId="{D2EE8C56-C463-9A47-3DB2-B375ADADFEB9}"/>
          </ac:spMkLst>
        </pc:spChg>
        <pc:spChg chg="del mod">
          <ac:chgData name="Lucas  Gomez Tobon" userId="b8a6d8fe-e4ad-4825-8cc6-ab3fedc37e7a" providerId="ADAL" clId="{B2603C72-D24C-4B06-AE0A-DBBAE09F64DA}" dt="2023-04-18T21:12:12.741" v="8275" actId="478"/>
          <ac:spMkLst>
            <pc:docMk/>
            <pc:sldMk cId="2845094841" sldId="327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21:12:07.366" v="8272" actId="478"/>
          <ac:picMkLst>
            <pc:docMk/>
            <pc:sldMk cId="2845094841" sldId="327"/>
            <ac:picMk id="22530" creationId="{36A3B084-C69D-8105-11E5-65A700996468}"/>
          </ac:picMkLst>
        </pc:picChg>
        <pc:picChg chg="add mod">
          <ac:chgData name="Lucas  Gomez Tobon" userId="b8a6d8fe-e4ad-4825-8cc6-ab3fedc37e7a" providerId="ADAL" clId="{B2603C72-D24C-4B06-AE0A-DBBAE09F64DA}" dt="2023-04-18T21:18:56.952" v="8466"/>
          <ac:picMkLst>
            <pc:docMk/>
            <pc:sldMk cId="2845094841" sldId="327"/>
            <ac:picMk id="23554" creationId="{34C13AA8-3ED7-F9E2-D4A7-724E6CA84C42}"/>
          </ac:picMkLst>
        </pc:picChg>
      </pc:sldChg>
      <pc:sldChg chg="add del">
        <pc:chgData name="Lucas  Gomez Tobon" userId="b8a6d8fe-e4ad-4825-8cc6-ab3fedc37e7a" providerId="ADAL" clId="{B2603C72-D24C-4B06-AE0A-DBBAE09F64DA}" dt="2023-04-18T21:19:58.996" v="8635" actId="2696"/>
        <pc:sldMkLst>
          <pc:docMk/>
          <pc:sldMk cId="519869024" sldId="328"/>
        </pc:sldMkLst>
      </pc:sldChg>
      <pc:sldChg chg="addSp delSp modSp add mod ord modNotesTx">
        <pc:chgData name="Lucas  Gomez Tobon" userId="b8a6d8fe-e4ad-4825-8cc6-ab3fedc37e7a" providerId="ADAL" clId="{B2603C72-D24C-4B06-AE0A-DBBAE09F64DA}" dt="2023-04-18T21:20:57.441" v="8657" actId="1076"/>
        <pc:sldMkLst>
          <pc:docMk/>
          <pc:sldMk cId="2408932580" sldId="329"/>
        </pc:sldMkLst>
        <pc:spChg chg="mod">
          <ac:chgData name="Lucas  Gomez Tobon" userId="b8a6d8fe-e4ad-4825-8cc6-ab3fedc37e7a" providerId="ADAL" clId="{B2603C72-D24C-4B06-AE0A-DBBAE09F64DA}" dt="2023-04-18T21:20:49.317" v="8653" actId="20577"/>
          <ac:spMkLst>
            <pc:docMk/>
            <pc:sldMk cId="2408932580" sldId="329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21:20:50.948" v="8654" actId="478"/>
          <ac:picMkLst>
            <pc:docMk/>
            <pc:sldMk cId="2408932580" sldId="329"/>
            <ac:picMk id="22530" creationId="{36A3B084-C69D-8105-11E5-65A700996468}"/>
          </ac:picMkLst>
        </pc:picChg>
        <pc:picChg chg="add mod">
          <ac:chgData name="Lucas  Gomez Tobon" userId="b8a6d8fe-e4ad-4825-8cc6-ab3fedc37e7a" providerId="ADAL" clId="{B2603C72-D24C-4B06-AE0A-DBBAE09F64DA}" dt="2023-04-18T21:20:57.441" v="8657" actId="1076"/>
          <ac:picMkLst>
            <pc:docMk/>
            <pc:sldMk cId="2408932580" sldId="329"/>
            <ac:picMk id="24578" creationId="{4D806D6C-65B1-4677-6676-46BDBBE1CBFA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22:02.280" v="8664"/>
        <pc:sldMkLst>
          <pc:docMk/>
          <pc:sldMk cId="3856298013" sldId="330"/>
        </pc:sldMkLst>
        <pc:spChg chg="mod">
          <ac:chgData name="Lucas  Gomez Tobon" userId="b8a6d8fe-e4ad-4825-8cc6-ab3fedc37e7a" providerId="ADAL" clId="{B2603C72-D24C-4B06-AE0A-DBBAE09F64DA}" dt="2023-04-18T21:22:02.280" v="8664"/>
          <ac:spMkLst>
            <pc:docMk/>
            <pc:sldMk cId="3856298013" sldId="330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21:21:48.504" v="8659" actId="478"/>
          <ac:picMkLst>
            <pc:docMk/>
            <pc:sldMk cId="3856298013" sldId="330"/>
            <ac:picMk id="24578" creationId="{4D806D6C-65B1-4677-6676-46BDBBE1CBFA}"/>
          </ac:picMkLst>
        </pc:picChg>
        <pc:picChg chg="add mod">
          <ac:chgData name="Lucas  Gomez Tobon" userId="b8a6d8fe-e4ad-4825-8cc6-ab3fedc37e7a" providerId="ADAL" clId="{B2603C72-D24C-4B06-AE0A-DBBAE09F64DA}" dt="2023-04-18T21:21:57.545" v="8663" actId="1076"/>
          <ac:picMkLst>
            <pc:docMk/>
            <pc:sldMk cId="3856298013" sldId="330"/>
            <ac:picMk id="25602" creationId="{95018DC8-F1AA-94B9-5439-0088E9DAC298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29:11.527" v="8793" actId="1076"/>
        <pc:sldMkLst>
          <pc:docMk/>
          <pc:sldMk cId="3994563373" sldId="331"/>
        </pc:sldMkLst>
        <pc:spChg chg="add mod">
          <ac:chgData name="Lucas  Gomez Tobon" userId="b8a6d8fe-e4ad-4825-8cc6-ab3fedc37e7a" providerId="ADAL" clId="{B2603C72-D24C-4B06-AE0A-DBBAE09F64DA}" dt="2023-04-18T21:29:11.527" v="8793" actId="1076"/>
          <ac:spMkLst>
            <pc:docMk/>
            <pc:sldMk cId="3994563373" sldId="331"/>
            <ac:spMk id="2" creationId="{4690125E-7CA8-A845-B946-36ECA41E41F9}"/>
          </ac:spMkLst>
        </pc:spChg>
        <pc:spChg chg="mod">
          <ac:chgData name="Lucas  Gomez Tobon" userId="b8a6d8fe-e4ad-4825-8cc6-ab3fedc37e7a" providerId="ADAL" clId="{B2603C72-D24C-4B06-AE0A-DBBAE09F64DA}" dt="2023-04-18T21:26:15.890" v="8705" actId="20577"/>
          <ac:spMkLst>
            <pc:docMk/>
            <pc:sldMk cId="3994563373" sldId="331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21:26:17.795" v="8706" actId="478"/>
          <ac:picMkLst>
            <pc:docMk/>
            <pc:sldMk cId="3994563373" sldId="331"/>
            <ac:picMk id="25602" creationId="{95018DC8-F1AA-94B9-5439-0088E9DAC298}"/>
          </ac:picMkLst>
        </pc:picChg>
        <pc:picChg chg="add del mod">
          <ac:chgData name="Lucas  Gomez Tobon" userId="b8a6d8fe-e4ad-4825-8cc6-ab3fedc37e7a" providerId="ADAL" clId="{B2603C72-D24C-4B06-AE0A-DBBAE09F64DA}" dt="2023-04-18T21:26:58.209" v="8711" actId="478"/>
          <ac:picMkLst>
            <pc:docMk/>
            <pc:sldMk cId="3994563373" sldId="331"/>
            <ac:picMk id="26626" creationId="{DAFD1D6C-AB27-CDA7-854B-0B8DCDBBC99E}"/>
          </ac:picMkLst>
        </pc:picChg>
        <pc:picChg chg="add mod">
          <ac:chgData name="Lucas  Gomez Tobon" userId="b8a6d8fe-e4ad-4825-8cc6-ab3fedc37e7a" providerId="ADAL" clId="{B2603C72-D24C-4B06-AE0A-DBBAE09F64DA}" dt="2023-04-18T21:29:07.838" v="8792" actId="1076"/>
          <ac:picMkLst>
            <pc:docMk/>
            <pc:sldMk cId="3994563373" sldId="331"/>
            <ac:picMk id="26628" creationId="{36028766-2FFA-E845-6805-D3B2CA1A77CA}"/>
          </ac:picMkLst>
        </pc:picChg>
        <pc:picChg chg="add mod">
          <ac:chgData name="Lucas  Gomez Tobon" userId="b8a6d8fe-e4ad-4825-8cc6-ab3fedc37e7a" providerId="ADAL" clId="{B2603C72-D24C-4B06-AE0A-DBBAE09F64DA}" dt="2023-04-18T21:29:07.838" v="8792" actId="1076"/>
          <ac:picMkLst>
            <pc:docMk/>
            <pc:sldMk cId="3994563373" sldId="331"/>
            <ac:picMk id="26630" creationId="{69F53FA3-411A-F3BE-46C0-B2626917D7AE}"/>
          </ac:picMkLst>
        </pc:picChg>
        <pc:picChg chg="add mod">
          <ac:chgData name="Lucas  Gomez Tobon" userId="b8a6d8fe-e4ad-4825-8cc6-ab3fedc37e7a" providerId="ADAL" clId="{B2603C72-D24C-4B06-AE0A-DBBAE09F64DA}" dt="2023-04-18T21:29:07.838" v="8792" actId="1076"/>
          <ac:picMkLst>
            <pc:docMk/>
            <pc:sldMk cId="3994563373" sldId="331"/>
            <ac:picMk id="26632" creationId="{FFC32589-2BBA-6B5D-7A9A-9BA836F88485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31:58.502" v="8839" actId="1076"/>
        <pc:sldMkLst>
          <pc:docMk/>
          <pc:sldMk cId="4167001188" sldId="332"/>
        </pc:sldMkLst>
        <pc:spChg chg="del">
          <ac:chgData name="Lucas  Gomez Tobon" userId="b8a6d8fe-e4ad-4825-8cc6-ab3fedc37e7a" providerId="ADAL" clId="{B2603C72-D24C-4B06-AE0A-DBBAE09F64DA}" dt="2023-04-18T21:29:44.510" v="8816" actId="478"/>
          <ac:spMkLst>
            <pc:docMk/>
            <pc:sldMk cId="4167001188" sldId="332"/>
            <ac:spMk id="2" creationId="{4690125E-7CA8-A845-B946-36ECA41E41F9}"/>
          </ac:spMkLst>
        </pc:spChg>
        <pc:spChg chg="mod">
          <ac:chgData name="Lucas  Gomez Tobon" userId="b8a6d8fe-e4ad-4825-8cc6-ab3fedc37e7a" providerId="ADAL" clId="{B2603C72-D24C-4B06-AE0A-DBBAE09F64DA}" dt="2023-04-18T21:29:41.176" v="8812" actId="20577"/>
          <ac:spMkLst>
            <pc:docMk/>
            <pc:sldMk cId="4167001188" sldId="332"/>
            <ac:spMk id="3" creationId="{288305FE-915F-971B-06C8-2F46C9F924D7}"/>
          </ac:spMkLst>
        </pc:spChg>
        <pc:spChg chg="add del">
          <ac:chgData name="Lucas  Gomez Tobon" userId="b8a6d8fe-e4ad-4825-8cc6-ab3fedc37e7a" providerId="ADAL" clId="{B2603C72-D24C-4B06-AE0A-DBBAE09F64DA}" dt="2023-04-18T21:30:31.519" v="8818" actId="22"/>
          <ac:spMkLst>
            <pc:docMk/>
            <pc:sldMk cId="4167001188" sldId="332"/>
            <ac:spMk id="5" creationId="{359FD139-1196-3828-6106-CB9E84719316}"/>
          </ac:spMkLst>
        </pc:spChg>
        <pc:spChg chg="add mod">
          <ac:chgData name="Lucas  Gomez Tobon" userId="b8a6d8fe-e4ad-4825-8cc6-ab3fedc37e7a" providerId="ADAL" clId="{B2603C72-D24C-4B06-AE0A-DBBAE09F64DA}" dt="2023-04-18T21:30:35.454" v="8821" actId="1076"/>
          <ac:spMkLst>
            <pc:docMk/>
            <pc:sldMk cId="4167001188" sldId="332"/>
            <ac:spMk id="7" creationId="{53B5D39B-F80A-BB2C-E18B-864554023F63}"/>
          </ac:spMkLst>
        </pc:spChg>
        <pc:picChg chg="add mod">
          <ac:chgData name="Lucas  Gomez Tobon" userId="b8a6d8fe-e4ad-4825-8cc6-ab3fedc37e7a" providerId="ADAL" clId="{B2603C72-D24C-4B06-AE0A-DBBAE09F64DA}" dt="2023-04-18T21:30:47.949" v="8824" actId="1076"/>
          <ac:picMkLst>
            <pc:docMk/>
            <pc:sldMk cId="4167001188" sldId="332"/>
            <ac:picMk id="9" creationId="{377F6FA0-FE4B-6F53-3036-1D6D7B04FFB0}"/>
          </ac:picMkLst>
        </pc:picChg>
        <pc:picChg chg="add mod">
          <ac:chgData name="Lucas  Gomez Tobon" userId="b8a6d8fe-e4ad-4825-8cc6-ab3fedc37e7a" providerId="ADAL" clId="{B2603C72-D24C-4B06-AE0A-DBBAE09F64DA}" dt="2023-04-18T21:31:58.502" v="8839" actId="1076"/>
          <ac:picMkLst>
            <pc:docMk/>
            <pc:sldMk cId="4167001188" sldId="332"/>
            <ac:picMk id="11" creationId="{9555BE60-4C9D-213D-4707-95C7F1539C90}"/>
          </ac:picMkLst>
        </pc:picChg>
        <pc:picChg chg="add mod">
          <ac:chgData name="Lucas  Gomez Tobon" userId="b8a6d8fe-e4ad-4825-8cc6-ab3fedc37e7a" providerId="ADAL" clId="{B2603C72-D24C-4B06-AE0A-DBBAE09F64DA}" dt="2023-04-18T21:31:54.205" v="8837" actId="14100"/>
          <ac:picMkLst>
            <pc:docMk/>
            <pc:sldMk cId="4167001188" sldId="332"/>
            <ac:picMk id="13" creationId="{A867E93D-6CCC-62F3-CB38-13178227AB63}"/>
          </ac:picMkLst>
        </pc:picChg>
        <pc:picChg chg="del">
          <ac:chgData name="Lucas  Gomez Tobon" userId="b8a6d8fe-e4ad-4825-8cc6-ab3fedc37e7a" providerId="ADAL" clId="{B2603C72-D24C-4B06-AE0A-DBBAE09F64DA}" dt="2023-04-18T21:29:43.532" v="8815" actId="478"/>
          <ac:picMkLst>
            <pc:docMk/>
            <pc:sldMk cId="4167001188" sldId="332"/>
            <ac:picMk id="26628" creationId="{36028766-2FFA-E845-6805-D3B2CA1A77CA}"/>
          </ac:picMkLst>
        </pc:picChg>
        <pc:picChg chg="del">
          <ac:chgData name="Lucas  Gomez Tobon" userId="b8a6d8fe-e4ad-4825-8cc6-ab3fedc37e7a" providerId="ADAL" clId="{B2603C72-D24C-4B06-AE0A-DBBAE09F64DA}" dt="2023-04-18T21:29:43.197" v="8814" actId="478"/>
          <ac:picMkLst>
            <pc:docMk/>
            <pc:sldMk cId="4167001188" sldId="332"/>
            <ac:picMk id="26630" creationId="{69F53FA3-411A-F3BE-46C0-B2626917D7AE}"/>
          </ac:picMkLst>
        </pc:picChg>
        <pc:picChg chg="del">
          <ac:chgData name="Lucas  Gomez Tobon" userId="b8a6d8fe-e4ad-4825-8cc6-ab3fedc37e7a" providerId="ADAL" clId="{B2603C72-D24C-4B06-AE0A-DBBAE09F64DA}" dt="2023-04-18T21:29:42.596" v="8813" actId="478"/>
          <ac:picMkLst>
            <pc:docMk/>
            <pc:sldMk cId="4167001188" sldId="332"/>
            <ac:picMk id="26632" creationId="{FFC32589-2BBA-6B5D-7A9A-9BA836F88485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33:58.332" v="8866" actId="1076"/>
        <pc:sldMkLst>
          <pc:docMk/>
          <pc:sldMk cId="1000923578" sldId="333"/>
        </pc:sldMkLst>
        <pc:spChg chg="mod">
          <ac:chgData name="Lucas  Gomez Tobon" userId="b8a6d8fe-e4ad-4825-8cc6-ab3fedc37e7a" providerId="ADAL" clId="{B2603C72-D24C-4B06-AE0A-DBBAE09F64DA}" dt="2023-04-18T21:32:33.431" v="8844" actId="1076"/>
          <ac:spMkLst>
            <pc:docMk/>
            <pc:sldMk cId="1000923578" sldId="333"/>
            <ac:spMk id="7" creationId="{53B5D39B-F80A-BB2C-E18B-864554023F63}"/>
          </ac:spMkLst>
        </pc:spChg>
        <pc:picChg chg="add mod">
          <ac:chgData name="Lucas  Gomez Tobon" userId="b8a6d8fe-e4ad-4825-8cc6-ab3fedc37e7a" providerId="ADAL" clId="{B2603C72-D24C-4B06-AE0A-DBBAE09F64DA}" dt="2023-04-18T21:32:58.685" v="8849" actId="1076"/>
          <ac:picMkLst>
            <pc:docMk/>
            <pc:sldMk cId="1000923578" sldId="333"/>
            <ac:picMk id="4" creationId="{3394853A-0500-EF61-D051-C49033B2C3ED}"/>
          </ac:picMkLst>
        </pc:picChg>
        <pc:picChg chg="add mod">
          <ac:chgData name="Lucas  Gomez Tobon" userId="b8a6d8fe-e4ad-4825-8cc6-ab3fedc37e7a" providerId="ADAL" clId="{B2603C72-D24C-4B06-AE0A-DBBAE09F64DA}" dt="2023-04-18T21:33:47.582" v="8863" actId="1076"/>
          <ac:picMkLst>
            <pc:docMk/>
            <pc:sldMk cId="1000923578" sldId="333"/>
            <ac:picMk id="6" creationId="{618C730F-E308-289C-EE49-5CD4D4CA9284}"/>
          </ac:picMkLst>
        </pc:picChg>
        <pc:picChg chg="del">
          <ac:chgData name="Lucas  Gomez Tobon" userId="b8a6d8fe-e4ad-4825-8cc6-ab3fedc37e7a" providerId="ADAL" clId="{B2603C72-D24C-4B06-AE0A-DBBAE09F64DA}" dt="2023-04-18T21:32:42.632" v="8845" actId="478"/>
          <ac:picMkLst>
            <pc:docMk/>
            <pc:sldMk cId="1000923578" sldId="333"/>
            <ac:picMk id="9" creationId="{377F6FA0-FE4B-6F53-3036-1D6D7B04FFB0}"/>
          </ac:picMkLst>
        </pc:picChg>
        <pc:picChg chg="add mod">
          <ac:chgData name="Lucas  Gomez Tobon" userId="b8a6d8fe-e4ad-4825-8cc6-ab3fedc37e7a" providerId="ADAL" clId="{B2603C72-D24C-4B06-AE0A-DBBAE09F64DA}" dt="2023-04-18T21:33:58.332" v="8866" actId="1076"/>
          <ac:picMkLst>
            <pc:docMk/>
            <pc:sldMk cId="1000923578" sldId="333"/>
            <ac:picMk id="10" creationId="{5BD016A2-4C8E-36EE-3213-D8D9BE561BE5}"/>
          </ac:picMkLst>
        </pc:picChg>
        <pc:picChg chg="del">
          <ac:chgData name="Lucas  Gomez Tobon" userId="b8a6d8fe-e4ad-4825-8cc6-ab3fedc37e7a" providerId="ADAL" clId="{B2603C72-D24C-4B06-AE0A-DBBAE09F64DA}" dt="2023-04-18T21:33:10.785" v="8850" actId="478"/>
          <ac:picMkLst>
            <pc:docMk/>
            <pc:sldMk cId="1000923578" sldId="333"/>
            <ac:picMk id="11" creationId="{9555BE60-4C9D-213D-4707-95C7F1539C90}"/>
          </ac:picMkLst>
        </pc:picChg>
        <pc:picChg chg="del">
          <ac:chgData name="Lucas  Gomez Tobon" userId="b8a6d8fe-e4ad-4825-8cc6-ab3fedc37e7a" providerId="ADAL" clId="{B2603C72-D24C-4B06-AE0A-DBBAE09F64DA}" dt="2023-04-18T21:33:42.311" v="8859" actId="478"/>
          <ac:picMkLst>
            <pc:docMk/>
            <pc:sldMk cId="1000923578" sldId="333"/>
            <ac:picMk id="13" creationId="{A867E93D-6CCC-62F3-CB38-13178227AB63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35:31.749" v="8876" actId="1076"/>
        <pc:sldMkLst>
          <pc:docMk/>
          <pc:sldMk cId="2978932921" sldId="334"/>
        </pc:sldMkLst>
        <pc:spChg chg="mod">
          <ac:chgData name="Lucas  Gomez Tobon" userId="b8a6d8fe-e4ad-4825-8cc6-ab3fedc37e7a" providerId="ADAL" clId="{B2603C72-D24C-4B06-AE0A-DBBAE09F64DA}" dt="2023-04-18T21:35:12.999" v="8870"/>
          <ac:spMkLst>
            <pc:docMk/>
            <pc:sldMk cId="2978932921" sldId="334"/>
            <ac:spMk id="7" creationId="{53B5D39B-F80A-BB2C-E18B-864554023F63}"/>
          </ac:spMkLst>
        </pc:spChg>
        <pc:picChg chg="del">
          <ac:chgData name="Lucas  Gomez Tobon" userId="b8a6d8fe-e4ad-4825-8cc6-ab3fedc37e7a" providerId="ADAL" clId="{B2603C72-D24C-4B06-AE0A-DBBAE09F64DA}" dt="2023-04-18T21:35:14.542" v="8871" actId="478"/>
          <ac:picMkLst>
            <pc:docMk/>
            <pc:sldMk cId="2978932921" sldId="334"/>
            <ac:picMk id="4" creationId="{3394853A-0500-EF61-D051-C49033B2C3ED}"/>
          </ac:picMkLst>
        </pc:picChg>
        <pc:picChg chg="add mod">
          <ac:chgData name="Lucas  Gomez Tobon" userId="b8a6d8fe-e4ad-4825-8cc6-ab3fedc37e7a" providerId="ADAL" clId="{B2603C72-D24C-4B06-AE0A-DBBAE09F64DA}" dt="2023-04-18T21:35:31.749" v="8876" actId="1076"/>
          <ac:picMkLst>
            <pc:docMk/>
            <pc:sldMk cId="2978932921" sldId="334"/>
            <ac:picMk id="5" creationId="{BA009F75-91FC-1F98-1922-81C7860817AE}"/>
          </ac:picMkLst>
        </pc:picChg>
        <pc:picChg chg="del">
          <ac:chgData name="Lucas  Gomez Tobon" userId="b8a6d8fe-e4ad-4825-8cc6-ab3fedc37e7a" providerId="ADAL" clId="{B2603C72-D24C-4B06-AE0A-DBBAE09F64DA}" dt="2023-04-18T21:35:15.362" v="8872" actId="478"/>
          <ac:picMkLst>
            <pc:docMk/>
            <pc:sldMk cId="2978932921" sldId="334"/>
            <ac:picMk id="6" creationId="{618C730F-E308-289C-EE49-5CD4D4CA9284}"/>
          </ac:picMkLst>
        </pc:picChg>
        <pc:picChg chg="del">
          <ac:chgData name="Lucas  Gomez Tobon" userId="b8a6d8fe-e4ad-4825-8cc6-ab3fedc37e7a" providerId="ADAL" clId="{B2603C72-D24C-4B06-AE0A-DBBAE09F64DA}" dt="2023-04-18T21:35:15.656" v="8873" actId="478"/>
          <ac:picMkLst>
            <pc:docMk/>
            <pc:sldMk cId="2978932921" sldId="334"/>
            <ac:picMk id="10" creationId="{5BD016A2-4C8E-36EE-3213-D8D9BE561BE5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36:38.407" v="8906"/>
        <pc:sldMkLst>
          <pc:docMk/>
          <pc:sldMk cId="1062409734" sldId="335"/>
        </pc:sldMkLst>
        <pc:spChg chg="mod">
          <ac:chgData name="Lucas  Gomez Tobon" userId="b8a6d8fe-e4ad-4825-8cc6-ab3fedc37e7a" providerId="ADAL" clId="{B2603C72-D24C-4B06-AE0A-DBBAE09F64DA}" dt="2023-04-18T21:35:51.283" v="8900" actId="20577"/>
          <ac:spMkLst>
            <pc:docMk/>
            <pc:sldMk cId="1062409734" sldId="335"/>
            <ac:spMk id="3" creationId="{288305FE-915F-971B-06C8-2F46C9F924D7}"/>
          </ac:spMkLst>
        </pc:spChg>
        <pc:spChg chg="del">
          <ac:chgData name="Lucas  Gomez Tobon" userId="b8a6d8fe-e4ad-4825-8cc6-ab3fedc37e7a" providerId="ADAL" clId="{B2603C72-D24C-4B06-AE0A-DBBAE09F64DA}" dt="2023-04-18T21:35:52.913" v="8901" actId="478"/>
          <ac:spMkLst>
            <pc:docMk/>
            <pc:sldMk cId="1062409734" sldId="335"/>
            <ac:spMk id="7" creationId="{53B5D39B-F80A-BB2C-E18B-864554023F63}"/>
          </ac:spMkLst>
        </pc:spChg>
        <pc:picChg chg="del">
          <ac:chgData name="Lucas  Gomez Tobon" userId="b8a6d8fe-e4ad-4825-8cc6-ab3fedc37e7a" providerId="ADAL" clId="{B2603C72-D24C-4B06-AE0A-DBBAE09F64DA}" dt="2023-04-18T21:35:53.476" v="8902" actId="478"/>
          <ac:picMkLst>
            <pc:docMk/>
            <pc:sldMk cId="1062409734" sldId="335"/>
            <ac:picMk id="5" creationId="{BA009F75-91FC-1F98-1922-81C7860817AE}"/>
          </ac:picMkLst>
        </pc:picChg>
        <pc:picChg chg="add mod">
          <ac:chgData name="Lucas  Gomez Tobon" userId="b8a6d8fe-e4ad-4825-8cc6-ab3fedc37e7a" providerId="ADAL" clId="{B2603C72-D24C-4B06-AE0A-DBBAE09F64DA}" dt="2023-04-18T21:36:38.407" v="8906"/>
          <ac:picMkLst>
            <pc:docMk/>
            <pc:sldMk cId="1062409734" sldId="335"/>
            <ac:picMk id="27650" creationId="{D87B43FF-F1F7-6301-6457-4741B781F222}"/>
          </ac:picMkLst>
        </pc:picChg>
      </pc:sldChg>
      <pc:sldChg chg="addSp delSp modSp add">
        <pc:chgData name="Lucas  Gomez Tobon" userId="b8a6d8fe-e4ad-4825-8cc6-ab3fedc37e7a" providerId="ADAL" clId="{B2603C72-D24C-4B06-AE0A-DBBAE09F64DA}" dt="2023-04-18T21:37:21.788" v="8914" actId="1076"/>
        <pc:sldMkLst>
          <pc:docMk/>
          <pc:sldMk cId="4277173119" sldId="336"/>
        </pc:sldMkLst>
        <pc:picChg chg="add mod">
          <ac:chgData name="Lucas  Gomez Tobon" userId="b8a6d8fe-e4ad-4825-8cc6-ab3fedc37e7a" providerId="ADAL" clId="{B2603C72-D24C-4B06-AE0A-DBBAE09F64DA}" dt="2023-04-18T21:37:21.788" v="8914" actId="1076"/>
          <ac:picMkLst>
            <pc:docMk/>
            <pc:sldMk cId="4277173119" sldId="336"/>
            <ac:picMk id="2" creationId="{C923F84A-00BA-C615-8C01-EDA9F8334FCC}"/>
          </ac:picMkLst>
        </pc:picChg>
        <pc:picChg chg="del">
          <ac:chgData name="Lucas  Gomez Tobon" userId="b8a6d8fe-e4ad-4825-8cc6-ab3fedc37e7a" providerId="ADAL" clId="{B2603C72-D24C-4B06-AE0A-DBBAE09F64DA}" dt="2023-04-18T21:36:43.229" v="8908" actId="478"/>
          <ac:picMkLst>
            <pc:docMk/>
            <pc:sldMk cId="4277173119" sldId="336"/>
            <ac:picMk id="27650" creationId="{D87B43FF-F1F7-6301-6457-4741B781F222}"/>
          </ac:picMkLst>
        </pc:picChg>
      </pc:sldChg>
      <pc:sldChg chg="addSp delSp modSp add">
        <pc:chgData name="Lucas  Gomez Tobon" userId="b8a6d8fe-e4ad-4825-8cc6-ab3fedc37e7a" providerId="ADAL" clId="{B2603C72-D24C-4B06-AE0A-DBBAE09F64DA}" dt="2023-04-18T21:38:32.596" v="8921"/>
        <pc:sldMkLst>
          <pc:docMk/>
          <pc:sldMk cId="3790048005" sldId="337"/>
        </pc:sldMkLst>
        <pc:picChg chg="del">
          <ac:chgData name="Lucas  Gomez Tobon" userId="b8a6d8fe-e4ad-4825-8cc6-ab3fedc37e7a" providerId="ADAL" clId="{B2603C72-D24C-4B06-AE0A-DBBAE09F64DA}" dt="2023-04-18T21:37:37.454" v="8916" actId="478"/>
          <ac:picMkLst>
            <pc:docMk/>
            <pc:sldMk cId="3790048005" sldId="337"/>
            <ac:picMk id="2" creationId="{C923F84A-00BA-C615-8C01-EDA9F8334FCC}"/>
          </ac:picMkLst>
        </pc:picChg>
        <pc:picChg chg="add mod">
          <ac:chgData name="Lucas  Gomez Tobon" userId="b8a6d8fe-e4ad-4825-8cc6-ab3fedc37e7a" providerId="ADAL" clId="{B2603C72-D24C-4B06-AE0A-DBBAE09F64DA}" dt="2023-04-18T21:38:32.596" v="8921"/>
          <ac:picMkLst>
            <pc:docMk/>
            <pc:sldMk cId="3790048005" sldId="337"/>
            <ac:picMk id="4" creationId="{125EED46-50B7-E557-C830-93C693F43A46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1:49:20.303" v="8930" actId="1076"/>
        <pc:sldMkLst>
          <pc:docMk/>
          <pc:sldMk cId="2982454233" sldId="338"/>
        </pc:sldMkLst>
        <pc:spChg chg="add mod">
          <ac:chgData name="Lucas  Gomez Tobon" userId="b8a6d8fe-e4ad-4825-8cc6-ab3fedc37e7a" providerId="ADAL" clId="{B2603C72-D24C-4B06-AE0A-DBBAE09F64DA}" dt="2023-04-18T21:48:42.671" v="8926" actId="1076"/>
          <ac:spMkLst>
            <pc:docMk/>
            <pc:sldMk cId="2982454233" sldId="338"/>
            <ac:spMk id="5" creationId="{31ED941C-C9F6-55A2-46A7-D49F8389E4F0}"/>
          </ac:spMkLst>
        </pc:spChg>
        <pc:picChg chg="del">
          <ac:chgData name="Lucas  Gomez Tobon" userId="b8a6d8fe-e4ad-4825-8cc6-ab3fedc37e7a" providerId="ADAL" clId="{B2603C72-D24C-4B06-AE0A-DBBAE09F64DA}" dt="2023-04-18T21:48:37.255" v="8923" actId="478"/>
          <ac:picMkLst>
            <pc:docMk/>
            <pc:sldMk cId="2982454233" sldId="338"/>
            <ac:picMk id="4" creationId="{125EED46-50B7-E557-C830-93C693F43A46}"/>
          </ac:picMkLst>
        </pc:picChg>
        <pc:picChg chg="add mod">
          <ac:chgData name="Lucas  Gomez Tobon" userId="b8a6d8fe-e4ad-4825-8cc6-ab3fedc37e7a" providerId="ADAL" clId="{B2603C72-D24C-4B06-AE0A-DBBAE09F64DA}" dt="2023-04-18T21:49:20.303" v="8930" actId="1076"/>
          <ac:picMkLst>
            <pc:docMk/>
            <pc:sldMk cId="2982454233" sldId="338"/>
            <ac:picMk id="7" creationId="{173EC6DF-8635-0A90-39F9-0CB606F58B39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1:49:44.287" v="8936" actId="1076"/>
        <pc:sldMkLst>
          <pc:docMk/>
          <pc:sldMk cId="4191097671" sldId="339"/>
        </pc:sldMkLst>
        <pc:picChg chg="add mod">
          <ac:chgData name="Lucas  Gomez Tobon" userId="b8a6d8fe-e4ad-4825-8cc6-ab3fedc37e7a" providerId="ADAL" clId="{B2603C72-D24C-4B06-AE0A-DBBAE09F64DA}" dt="2023-04-18T21:49:44.287" v="8936" actId="1076"/>
          <ac:picMkLst>
            <pc:docMk/>
            <pc:sldMk cId="4191097671" sldId="339"/>
            <ac:picMk id="4" creationId="{B212985D-9651-A41E-A2FC-ACE7FD6EC7B7}"/>
          </ac:picMkLst>
        </pc:picChg>
        <pc:picChg chg="del">
          <ac:chgData name="Lucas  Gomez Tobon" userId="b8a6d8fe-e4ad-4825-8cc6-ab3fedc37e7a" providerId="ADAL" clId="{B2603C72-D24C-4B06-AE0A-DBBAE09F64DA}" dt="2023-04-18T21:49:39.126" v="8934" actId="478"/>
          <ac:picMkLst>
            <pc:docMk/>
            <pc:sldMk cId="4191097671" sldId="339"/>
            <ac:picMk id="7" creationId="{173EC6DF-8635-0A90-39F9-0CB606F58B39}"/>
          </ac:picMkLst>
        </pc:picChg>
      </pc:sldChg>
      <pc:sldChg chg="addSp delSp modSp add mod ord modNotesTx">
        <pc:chgData name="Lucas  Gomez Tobon" userId="b8a6d8fe-e4ad-4825-8cc6-ab3fedc37e7a" providerId="ADAL" clId="{B2603C72-D24C-4B06-AE0A-DBBAE09F64DA}" dt="2023-04-18T22:03:41.647" v="9277" actId="20577"/>
        <pc:sldMkLst>
          <pc:docMk/>
          <pc:sldMk cId="2700472180" sldId="340"/>
        </pc:sldMkLst>
        <pc:spChg chg="mod">
          <ac:chgData name="Lucas  Gomez Tobon" userId="b8a6d8fe-e4ad-4825-8cc6-ab3fedc37e7a" providerId="ADAL" clId="{B2603C72-D24C-4B06-AE0A-DBBAE09F64DA}" dt="2023-04-18T21:51:48.433" v="8950" actId="20577"/>
          <ac:spMkLst>
            <pc:docMk/>
            <pc:sldMk cId="2700472180" sldId="340"/>
            <ac:spMk id="2" creationId="{4690125E-7CA8-A845-B946-36ECA41E41F9}"/>
          </ac:spMkLst>
        </pc:spChg>
        <pc:picChg chg="del">
          <ac:chgData name="Lucas  Gomez Tobon" userId="b8a6d8fe-e4ad-4825-8cc6-ab3fedc37e7a" providerId="ADAL" clId="{B2603C72-D24C-4B06-AE0A-DBBAE09F64DA}" dt="2023-04-18T21:51:51.481" v="8951" actId="478"/>
          <ac:picMkLst>
            <pc:docMk/>
            <pc:sldMk cId="2700472180" sldId="340"/>
            <ac:picMk id="26628" creationId="{36028766-2FFA-E845-6805-D3B2CA1A77CA}"/>
          </ac:picMkLst>
        </pc:picChg>
        <pc:picChg chg="del">
          <ac:chgData name="Lucas  Gomez Tobon" userId="b8a6d8fe-e4ad-4825-8cc6-ab3fedc37e7a" providerId="ADAL" clId="{B2603C72-D24C-4B06-AE0A-DBBAE09F64DA}" dt="2023-04-18T21:51:51.481" v="8951" actId="478"/>
          <ac:picMkLst>
            <pc:docMk/>
            <pc:sldMk cId="2700472180" sldId="340"/>
            <ac:picMk id="26630" creationId="{69F53FA3-411A-F3BE-46C0-B2626917D7AE}"/>
          </ac:picMkLst>
        </pc:picChg>
        <pc:picChg chg="del">
          <ac:chgData name="Lucas  Gomez Tobon" userId="b8a6d8fe-e4ad-4825-8cc6-ab3fedc37e7a" providerId="ADAL" clId="{B2603C72-D24C-4B06-AE0A-DBBAE09F64DA}" dt="2023-04-18T21:51:51.481" v="8951" actId="478"/>
          <ac:picMkLst>
            <pc:docMk/>
            <pc:sldMk cId="2700472180" sldId="340"/>
            <ac:picMk id="26632" creationId="{FFC32589-2BBA-6B5D-7A9A-9BA836F88485}"/>
          </ac:picMkLst>
        </pc:picChg>
        <pc:picChg chg="add mod">
          <ac:chgData name="Lucas  Gomez Tobon" userId="b8a6d8fe-e4ad-4825-8cc6-ab3fedc37e7a" providerId="ADAL" clId="{B2603C72-D24C-4B06-AE0A-DBBAE09F64DA}" dt="2023-04-18T21:52:47.328" v="8958"/>
          <ac:picMkLst>
            <pc:docMk/>
            <pc:sldMk cId="2700472180" sldId="340"/>
            <ac:picMk id="28674" creationId="{DD50678C-480D-E8EA-C6A5-058B49B90769}"/>
          </ac:picMkLst>
        </pc:picChg>
      </pc:sldChg>
      <pc:sldChg chg="addSp delSp modSp add del mod setBg modNotesTx">
        <pc:chgData name="Lucas  Gomez Tobon" userId="b8a6d8fe-e4ad-4825-8cc6-ab3fedc37e7a" providerId="ADAL" clId="{B2603C72-D24C-4B06-AE0A-DBBAE09F64DA}" dt="2023-04-18T22:12:25.336" v="9398" actId="2696"/>
        <pc:sldMkLst>
          <pc:docMk/>
          <pc:sldMk cId="4291303480" sldId="341"/>
        </pc:sldMkLst>
        <pc:spChg chg="del">
          <ac:chgData name="Lucas  Gomez Tobon" userId="b8a6d8fe-e4ad-4825-8cc6-ab3fedc37e7a" providerId="ADAL" clId="{B2603C72-D24C-4B06-AE0A-DBBAE09F64DA}" dt="2023-04-18T22:04:03.829" v="9315" actId="478"/>
          <ac:spMkLst>
            <pc:docMk/>
            <pc:sldMk cId="4291303480" sldId="341"/>
            <ac:spMk id="2" creationId="{4690125E-7CA8-A845-B946-36ECA41E41F9}"/>
          </ac:spMkLst>
        </pc:spChg>
        <pc:spChg chg="mod">
          <ac:chgData name="Lucas  Gomez Tobon" userId="b8a6d8fe-e4ad-4825-8cc6-ab3fedc37e7a" providerId="ADAL" clId="{B2603C72-D24C-4B06-AE0A-DBBAE09F64DA}" dt="2023-04-18T22:11:57.138" v="9366" actId="26606"/>
          <ac:spMkLst>
            <pc:docMk/>
            <pc:sldMk cId="4291303480" sldId="341"/>
            <ac:spMk id="3" creationId="{288305FE-915F-971B-06C8-2F46C9F924D7}"/>
          </ac:spMkLst>
        </pc:spChg>
        <pc:spChg chg="add">
          <ac:chgData name="Lucas  Gomez Tobon" userId="b8a6d8fe-e4ad-4825-8cc6-ab3fedc37e7a" providerId="ADAL" clId="{B2603C72-D24C-4B06-AE0A-DBBAE09F64DA}" dt="2023-04-18T22:11:57.138" v="9366" actId="26606"/>
          <ac:spMkLst>
            <pc:docMk/>
            <pc:sldMk cId="4291303480" sldId="341"/>
            <ac:spMk id="31752" creationId="{70155189-D96C-4527-B0EC-654B946BE615}"/>
          </ac:spMkLst>
        </pc:spChg>
        <pc:spChg chg="add del">
          <ac:chgData name="Lucas  Gomez Tobon" userId="b8a6d8fe-e4ad-4825-8cc6-ab3fedc37e7a" providerId="ADAL" clId="{B2603C72-D24C-4B06-AE0A-DBBAE09F64DA}" dt="2023-04-18T22:11:55.584" v="9365" actId="26606"/>
          <ac:spMkLst>
            <pc:docMk/>
            <pc:sldMk cId="4291303480" sldId="341"/>
            <ac:spMk id="31755" creationId="{70155189-D96C-4527-B0EC-654B946BE615}"/>
          </ac:spMkLst>
        </pc:spChg>
        <pc:picChg chg="del">
          <ac:chgData name="Lucas  Gomez Tobon" userId="b8a6d8fe-e4ad-4825-8cc6-ab3fedc37e7a" providerId="ADAL" clId="{B2603C72-D24C-4B06-AE0A-DBBAE09F64DA}" dt="2023-04-18T22:04:02.616" v="9314" actId="478"/>
          <ac:picMkLst>
            <pc:docMk/>
            <pc:sldMk cId="4291303480" sldId="341"/>
            <ac:picMk id="28674" creationId="{DD50678C-480D-E8EA-C6A5-058B49B90769}"/>
          </ac:picMkLst>
        </pc:picChg>
        <pc:picChg chg="add del mod">
          <ac:chgData name="Lucas  Gomez Tobon" userId="b8a6d8fe-e4ad-4825-8cc6-ab3fedc37e7a" providerId="ADAL" clId="{B2603C72-D24C-4B06-AE0A-DBBAE09F64DA}" dt="2023-04-18T22:12:14.095" v="9394" actId="21"/>
          <ac:picMkLst>
            <pc:docMk/>
            <pc:sldMk cId="4291303480" sldId="341"/>
            <ac:picMk id="31746" creationId="{7D9FEA30-D3F9-3B8C-AA72-C527CF8A8121}"/>
          </ac:picMkLst>
        </pc:picChg>
        <pc:picChg chg="add del mod">
          <ac:chgData name="Lucas  Gomez Tobon" userId="b8a6d8fe-e4ad-4825-8cc6-ab3fedc37e7a" providerId="ADAL" clId="{B2603C72-D24C-4B06-AE0A-DBBAE09F64DA}" dt="2023-04-18T22:12:14.095" v="9394" actId="21"/>
          <ac:picMkLst>
            <pc:docMk/>
            <pc:sldMk cId="4291303480" sldId="341"/>
            <ac:picMk id="31748" creationId="{C5AA7300-24C5-CCFA-AC7D-B7D045C8D867}"/>
          </ac:picMkLst>
        </pc:picChg>
        <pc:picChg chg="add del mod">
          <ac:chgData name="Lucas  Gomez Tobon" userId="b8a6d8fe-e4ad-4825-8cc6-ab3fedc37e7a" providerId="ADAL" clId="{B2603C72-D24C-4B06-AE0A-DBBAE09F64DA}" dt="2023-04-18T22:12:14.095" v="9394" actId="21"/>
          <ac:picMkLst>
            <pc:docMk/>
            <pc:sldMk cId="4291303480" sldId="341"/>
            <ac:picMk id="31750" creationId="{04AD5CBC-B719-4D23-EEDE-DC590F94BAEB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2:13:02.379" v="9403"/>
        <pc:sldMkLst>
          <pc:docMk/>
          <pc:sldMk cId="1161771088" sldId="342"/>
        </pc:sldMkLst>
        <pc:spChg chg="del mod">
          <ac:chgData name="Lucas  Gomez Tobon" userId="b8a6d8fe-e4ad-4825-8cc6-ab3fedc37e7a" providerId="ADAL" clId="{B2603C72-D24C-4B06-AE0A-DBBAE09F64DA}" dt="2023-04-18T22:12:09.368" v="9393" actId="478"/>
          <ac:spMkLst>
            <pc:docMk/>
            <pc:sldMk cId="1161771088" sldId="342"/>
            <ac:spMk id="2" creationId="{4690125E-7CA8-A845-B946-36ECA41E41F9}"/>
          </ac:spMkLst>
        </pc:spChg>
        <pc:spChg chg="mod">
          <ac:chgData name="Lucas  Gomez Tobon" userId="b8a6d8fe-e4ad-4825-8cc6-ab3fedc37e7a" providerId="ADAL" clId="{B2603C72-D24C-4B06-AE0A-DBBAE09F64DA}" dt="2023-04-18T22:12:06.763" v="9390" actId="20577"/>
          <ac:spMkLst>
            <pc:docMk/>
            <pc:sldMk cId="1161771088" sldId="342"/>
            <ac:spMk id="3" creationId="{288305FE-915F-971B-06C8-2F46C9F924D7}"/>
          </ac:spMkLst>
        </pc:spChg>
        <pc:picChg chg="add mod">
          <ac:chgData name="Lucas  Gomez Tobon" userId="b8a6d8fe-e4ad-4825-8cc6-ab3fedc37e7a" providerId="ADAL" clId="{B2603C72-D24C-4B06-AE0A-DBBAE09F64DA}" dt="2023-04-18T22:12:19.207" v="9396" actId="1076"/>
          <ac:picMkLst>
            <pc:docMk/>
            <pc:sldMk cId="1161771088" sldId="342"/>
            <ac:picMk id="4" creationId="{EE06192F-FE75-03A8-DB3C-B5B368F3A9BF}"/>
          </ac:picMkLst>
        </pc:picChg>
        <pc:picChg chg="add mod">
          <ac:chgData name="Lucas  Gomez Tobon" userId="b8a6d8fe-e4ad-4825-8cc6-ab3fedc37e7a" providerId="ADAL" clId="{B2603C72-D24C-4B06-AE0A-DBBAE09F64DA}" dt="2023-04-18T22:12:21.056" v="9397" actId="1076"/>
          <ac:picMkLst>
            <pc:docMk/>
            <pc:sldMk cId="1161771088" sldId="342"/>
            <ac:picMk id="5" creationId="{71E68E5D-E714-39AE-497B-C18E36E4080A}"/>
          </ac:picMkLst>
        </pc:picChg>
        <pc:picChg chg="add mod">
          <ac:chgData name="Lucas  Gomez Tobon" userId="b8a6d8fe-e4ad-4825-8cc6-ab3fedc37e7a" providerId="ADAL" clId="{B2603C72-D24C-4B06-AE0A-DBBAE09F64DA}" dt="2023-04-18T22:13:02.379" v="9403"/>
          <ac:picMkLst>
            <pc:docMk/>
            <pc:sldMk cId="1161771088" sldId="342"/>
            <ac:picMk id="6" creationId="{543D247C-4DB2-E61F-4F23-6E57AFA63C6A}"/>
          </ac:picMkLst>
        </pc:picChg>
        <pc:picChg chg="del">
          <ac:chgData name="Lucas  Gomez Tobon" userId="b8a6d8fe-e4ad-4825-8cc6-ab3fedc37e7a" providerId="ADAL" clId="{B2603C72-D24C-4B06-AE0A-DBBAE09F64DA}" dt="2023-04-18T22:12:08.393" v="9391" actId="478"/>
          <ac:picMkLst>
            <pc:docMk/>
            <pc:sldMk cId="1161771088" sldId="342"/>
            <ac:picMk id="28674" creationId="{DD50678C-480D-E8EA-C6A5-058B49B90769}"/>
          </ac:picMkLst>
        </pc:picChg>
      </pc:sldChg>
      <pc:sldChg chg="addSp delSp modSp add mod">
        <pc:chgData name="Lucas  Gomez Tobon" userId="b8a6d8fe-e4ad-4825-8cc6-ab3fedc37e7a" providerId="ADAL" clId="{B2603C72-D24C-4B06-AE0A-DBBAE09F64DA}" dt="2023-04-18T22:14:27.462" v="9414"/>
        <pc:sldMkLst>
          <pc:docMk/>
          <pc:sldMk cId="754593485" sldId="343"/>
        </pc:sldMkLst>
        <pc:picChg chg="del">
          <ac:chgData name="Lucas  Gomez Tobon" userId="b8a6d8fe-e4ad-4825-8cc6-ab3fedc37e7a" providerId="ADAL" clId="{B2603C72-D24C-4B06-AE0A-DBBAE09F64DA}" dt="2023-04-18T22:12:45.214" v="9400" actId="478"/>
          <ac:picMkLst>
            <pc:docMk/>
            <pc:sldMk cId="754593485" sldId="343"/>
            <ac:picMk id="4" creationId="{EE06192F-FE75-03A8-DB3C-B5B368F3A9BF}"/>
          </ac:picMkLst>
        </pc:picChg>
        <pc:picChg chg="del">
          <ac:chgData name="Lucas  Gomez Tobon" userId="b8a6d8fe-e4ad-4825-8cc6-ab3fedc37e7a" providerId="ADAL" clId="{B2603C72-D24C-4B06-AE0A-DBBAE09F64DA}" dt="2023-04-18T22:12:45.550" v="9401" actId="478"/>
          <ac:picMkLst>
            <pc:docMk/>
            <pc:sldMk cId="754593485" sldId="343"/>
            <ac:picMk id="5" creationId="{71E68E5D-E714-39AE-497B-C18E36E4080A}"/>
          </ac:picMkLst>
        </pc:picChg>
        <pc:picChg chg="del">
          <ac:chgData name="Lucas  Gomez Tobon" userId="b8a6d8fe-e4ad-4825-8cc6-ab3fedc37e7a" providerId="ADAL" clId="{B2603C72-D24C-4B06-AE0A-DBBAE09F64DA}" dt="2023-04-18T22:12:45.907" v="9402" actId="478"/>
          <ac:picMkLst>
            <pc:docMk/>
            <pc:sldMk cId="754593485" sldId="343"/>
            <ac:picMk id="6" creationId="{543D247C-4DB2-E61F-4F23-6E57AFA63C6A}"/>
          </ac:picMkLst>
        </pc:picChg>
        <pc:picChg chg="add mod">
          <ac:chgData name="Lucas  Gomez Tobon" userId="b8a6d8fe-e4ad-4825-8cc6-ab3fedc37e7a" providerId="ADAL" clId="{B2603C72-D24C-4B06-AE0A-DBBAE09F64DA}" dt="2023-04-18T22:13:57.401" v="9410"/>
          <ac:picMkLst>
            <pc:docMk/>
            <pc:sldMk cId="754593485" sldId="343"/>
            <ac:picMk id="7" creationId="{30643426-4720-33FF-F436-3AD4696DCB0D}"/>
          </ac:picMkLst>
        </pc:picChg>
        <pc:picChg chg="add mod">
          <ac:chgData name="Lucas  Gomez Tobon" userId="b8a6d8fe-e4ad-4825-8cc6-ab3fedc37e7a" providerId="ADAL" clId="{B2603C72-D24C-4B06-AE0A-DBBAE09F64DA}" dt="2023-04-18T22:14:27.462" v="9414"/>
          <ac:picMkLst>
            <pc:docMk/>
            <pc:sldMk cId="754593485" sldId="343"/>
            <ac:picMk id="9" creationId="{C5B89E03-81C8-5230-3C9D-EE9D6BD171E9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2:19:28.897" v="9990" actId="20577"/>
        <pc:sldMkLst>
          <pc:docMk/>
          <pc:sldMk cId="1509890762" sldId="344"/>
        </pc:sldMkLst>
        <pc:spChg chg="mod">
          <ac:chgData name="Lucas  Gomez Tobon" userId="b8a6d8fe-e4ad-4825-8cc6-ab3fedc37e7a" providerId="ADAL" clId="{B2603C72-D24C-4B06-AE0A-DBBAE09F64DA}" dt="2023-04-18T22:16:03.551" v="9486" actId="1076"/>
          <ac:spMkLst>
            <pc:docMk/>
            <pc:sldMk cId="1509890762" sldId="344"/>
            <ac:spMk id="3" creationId="{288305FE-915F-971B-06C8-2F46C9F924D7}"/>
          </ac:spMkLst>
        </pc:spChg>
        <pc:picChg chg="add mod">
          <ac:chgData name="Lucas  Gomez Tobon" userId="b8a6d8fe-e4ad-4825-8cc6-ab3fedc37e7a" providerId="ADAL" clId="{B2603C72-D24C-4B06-AE0A-DBBAE09F64DA}" dt="2023-04-18T22:16:16.531" v="9490"/>
          <ac:picMkLst>
            <pc:docMk/>
            <pc:sldMk cId="1509890762" sldId="344"/>
            <ac:picMk id="4" creationId="{AC8353D1-28C5-68BC-8E8C-CA3616BCA9B4}"/>
          </ac:picMkLst>
        </pc:picChg>
        <pc:picChg chg="del">
          <ac:chgData name="Lucas  Gomez Tobon" userId="b8a6d8fe-e4ad-4825-8cc6-ab3fedc37e7a" providerId="ADAL" clId="{B2603C72-D24C-4B06-AE0A-DBBAE09F64DA}" dt="2023-04-18T22:14:34.771" v="9416" actId="478"/>
          <ac:picMkLst>
            <pc:docMk/>
            <pc:sldMk cId="1509890762" sldId="344"/>
            <ac:picMk id="7" creationId="{30643426-4720-33FF-F436-3AD4696DCB0D}"/>
          </ac:picMkLst>
        </pc:picChg>
        <pc:picChg chg="del">
          <ac:chgData name="Lucas  Gomez Tobon" userId="b8a6d8fe-e4ad-4825-8cc6-ab3fedc37e7a" providerId="ADAL" clId="{B2603C72-D24C-4B06-AE0A-DBBAE09F64DA}" dt="2023-04-18T22:14:36.439" v="9417" actId="478"/>
          <ac:picMkLst>
            <pc:docMk/>
            <pc:sldMk cId="1509890762" sldId="344"/>
            <ac:picMk id="9" creationId="{C5B89E03-81C8-5230-3C9D-EE9D6BD171E9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2:18:08.787" v="9816" actId="20577"/>
        <pc:sldMkLst>
          <pc:docMk/>
          <pc:sldMk cId="2350650725" sldId="345"/>
        </pc:sldMkLst>
        <pc:spChg chg="del">
          <ac:chgData name="Lucas  Gomez Tobon" userId="b8a6d8fe-e4ad-4825-8cc6-ab3fedc37e7a" providerId="ADAL" clId="{B2603C72-D24C-4B06-AE0A-DBBAE09F64DA}" dt="2023-04-18T22:16:42.884" v="9495" actId="478"/>
          <ac:spMkLst>
            <pc:docMk/>
            <pc:sldMk cId="2350650725" sldId="345"/>
            <ac:spMk id="3" creationId="{288305FE-915F-971B-06C8-2F46C9F924D7}"/>
          </ac:spMkLst>
        </pc:spChg>
        <pc:picChg chg="del">
          <ac:chgData name="Lucas  Gomez Tobon" userId="b8a6d8fe-e4ad-4825-8cc6-ab3fedc37e7a" providerId="ADAL" clId="{B2603C72-D24C-4B06-AE0A-DBBAE09F64DA}" dt="2023-04-18T22:16:37.873" v="9492" actId="478"/>
          <ac:picMkLst>
            <pc:docMk/>
            <pc:sldMk cId="2350650725" sldId="345"/>
            <ac:picMk id="4" creationId="{AC8353D1-28C5-68BC-8E8C-CA3616BCA9B4}"/>
          </ac:picMkLst>
        </pc:picChg>
        <pc:picChg chg="add mod">
          <ac:chgData name="Lucas  Gomez Tobon" userId="b8a6d8fe-e4ad-4825-8cc6-ab3fedc37e7a" providerId="ADAL" clId="{B2603C72-D24C-4B06-AE0A-DBBAE09F64DA}" dt="2023-04-18T22:16:40.670" v="9494" actId="1076"/>
          <ac:picMkLst>
            <pc:docMk/>
            <pc:sldMk cId="2350650725" sldId="345"/>
            <ac:picMk id="5" creationId="{BE5ADE01-79AE-C211-5874-4444B9525040}"/>
          </ac:picMkLst>
        </pc:picChg>
      </pc:sldChg>
      <pc:sldChg chg="addSp delSp modSp add mod modNotesTx">
        <pc:chgData name="Lucas  Gomez Tobon" userId="b8a6d8fe-e4ad-4825-8cc6-ab3fedc37e7a" providerId="ADAL" clId="{B2603C72-D24C-4B06-AE0A-DBBAE09F64DA}" dt="2023-04-18T22:19:03.509" v="9870" actId="1076"/>
        <pc:sldMkLst>
          <pc:docMk/>
          <pc:sldMk cId="4101004623" sldId="346"/>
        </pc:sldMkLst>
        <pc:spChg chg="add mod">
          <ac:chgData name="Lucas  Gomez Tobon" userId="b8a6d8fe-e4ad-4825-8cc6-ab3fedc37e7a" providerId="ADAL" clId="{B2603C72-D24C-4B06-AE0A-DBBAE09F64DA}" dt="2023-04-18T22:19:03.509" v="9870" actId="1076"/>
          <ac:spMkLst>
            <pc:docMk/>
            <pc:sldMk cId="4101004623" sldId="346"/>
            <ac:spMk id="3" creationId="{461144CD-D6B2-F217-0B78-4DE6FA0F3A9F}"/>
          </ac:spMkLst>
        </pc:spChg>
        <pc:picChg chg="del">
          <ac:chgData name="Lucas  Gomez Tobon" userId="b8a6d8fe-e4ad-4825-8cc6-ab3fedc37e7a" providerId="ADAL" clId="{B2603C72-D24C-4B06-AE0A-DBBAE09F64DA}" dt="2023-04-18T22:18:12.637" v="9818" actId="478"/>
          <ac:picMkLst>
            <pc:docMk/>
            <pc:sldMk cId="4101004623" sldId="346"/>
            <ac:picMk id="5" creationId="{BE5ADE01-79AE-C211-5874-4444B9525040}"/>
          </ac:picMkLst>
        </pc:picChg>
        <pc:picChg chg="add mod">
          <ac:chgData name="Lucas  Gomez Tobon" userId="b8a6d8fe-e4ad-4825-8cc6-ab3fedc37e7a" providerId="ADAL" clId="{B2603C72-D24C-4B06-AE0A-DBBAE09F64DA}" dt="2023-04-18T22:19:00.606" v="9869" actId="1076"/>
          <ac:picMkLst>
            <pc:docMk/>
            <pc:sldMk cId="4101004623" sldId="346"/>
            <ac:picMk id="32770" creationId="{4E8D595C-56CE-B26B-CFA0-1F4380F4972C}"/>
          </ac:picMkLst>
        </pc:picChg>
      </pc:sldChg>
    </pc:docChg>
  </pc:docChgLst>
</pc:chgInfo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iQUcGyQhdA&amp;ab_channel=Salesforce" TargetMode="External"/><Relationship Id="rId2" Type="http://schemas.openxmlformats.org/officeDocument/2006/relationships/hyperlink" Target="https://www.youtube.com/watch?v=SysgYptB198&amp;ab_channel=DeepLearningAI" TargetMode="External"/><Relationship Id="rId1" Type="http://schemas.openxmlformats.org/officeDocument/2006/relationships/hyperlink" Target="https://writings.stephenwolfram.com/2023/02/what-is-chatgpt-doing-and-why-does-it-work/" TargetMode="External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image" Target="../media/image41.jpg"/><Relationship Id="rId4" Type="http://schemas.openxmlformats.org/officeDocument/2006/relationships/image" Target="../media/image44.jpg"/></Relationships>
</file>

<file path=ppt/diagrams/_rels/data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image" Target="../media/image49.jp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4iQUcGyQhdA&amp;ab_channel=Salesforce" TargetMode="External"/><Relationship Id="rId2" Type="http://schemas.openxmlformats.org/officeDocument/2006/relationships/hyperlink" Target="https://www.youtube.com/watch?v=SysgYptB198&amp;ab_channel=DeepLearningAI" TargetMode="External"/><Relationship Id="rId1" Type="http://schemas.openxmlformats.org/officeDocument/2006/relationships/hyperlink" Target="https://writings.stephenwolfram.com/2023/02/what-is-chatgpt-doing-and-why-does-it-work/" TargetMode="External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image" Target="../media/image42.jpg"/><Relationship Id="rId1" Type="http://schemas.openxmlformats.org/officeDocument/2006/relationships/image" Target="../media/image41.jpg"/><Relationship Id="rId4" Type="http://schemas.openxmlformats.org/officeDocument/2006/relationships/image" Target="../media/image44.jpg"/></Relationships>
</file>

<file path=ppt/diagrams/_rels/drawing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g"/><Relationship Id="rId1" Type="http://schemas.openxmlformats.org/officeDocument/2006/relationships/image" Target="../media/image49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D89528D-8B7D-4BD7-90C0-CED58591A3B9}" type="doc">
      <dgm:prSet loTypeId="urn:microsoft.com/office/officeart/2005/8/layout/hierarchy3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48CD1C56-2C6D-42EE-9BDD-082A12E9C05B}">
      <dgm:prSet phldrT="[Texto]"/>
      <dgm:spPr>
        <a:solidFill>
          <a:schemeClr val="accent5">
            <a:lumMod val="20000"/>
            <a:lumOff val="80000"/>
          </a:schemeClr>
        </a:solidFill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Machine </a:t>
          </a:r>
          <a:r>
            <a:rPr lang="es-ES" dirty="0" err="1">
              <a:solidFill>
                <a:schemeClr val="tx1"/>
              </a:solidFill>
            </a:rPr>
            <a:t>Learning</a:t>
          </a:r>
          <a:endParaRPr lang="es-CO" dirty="0">
            <a:solidFill>
              <a:schemeClr val="tx1"/>
            </a:solidFill>
          </a:endParaRPr>
        </a:p>
      </dgm:t>
    </dgm:pt>
    <dgm:pt modelId="{F1AB2026-F32C-4079-B7E0-3841C2FAB1EA}" type="parTrans" cxnId="{CF66159C-DF32-49B8-B555-955081A80624}">
      <dgm:prSet/>
      <dgm:spPr/>
      <dgm:t>
        <a:bodyPr/>
        <a:lstStyle/>
        <a:p>
          <a:endParaRPr lang="es-CO"/>
        </a:p>
      </dgm:t>
    </dgm:pt>
    <dgm:pt modelId="{98BD367B-2280-40DE-ABA9-30CE84CFC001}" type="sibTrans" cxnId="{CF66159C-DF32-49B8-B555-955081A80624}">
      <dgm:prSet/>
      <dgm:spPr/>
      <dgm:t>
        <a:bodyPr/>
        <a:lstStyle/>
        <a:p>
          <a:endParaRPr lang="es-CO"/>
        </a:p>
      </dgm:t>
    </dgm:pt>
    <dgm:pt modelId="{E6745BD2-99E4-4D25-BF00-4142DC8E4650}">
      <dgm:prSet phldrT="[Texto]"/>
      <dgm:spPr>
        <a:noFill/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Predicción de Series de Tiempo</a:t>
          </a:r>
          <a:endParaRPr lang="es-CO" dirty="0">
            <a:solidFill>
              <a:schemeClr val="tx1"/>
            </a:solidFill>
          </a:endParaRPr>
        </a:p>
      </dgm:t>
    </dgm:pt>
    <dgm:pt modelId="{D3609712-75FB-44C6-988B-BA65077D452F}" type="parTrans" cxnId="{57641774-4A77-407A-9B9E-C22F6527090D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497E42BA-7A62-4F4F-BF32-105B899A065D}" type="sibTrans" cxnId="{57641774-4A77-407A-9B9E-C22F6527090D}">
      <dgm:prSet/>
      <dgm:spPr/>
      <dgm:t>
        <a:bodyPr/>
        <a:lstStyle/>
        <a:p>
          <a:endParaRPr lang="es-CO"/>
        </a:p>
      </dgm:t>
    </dgm:pt>
    <dgm:pt modelId="{FD21B9D7-248E-45AD-837F-F90594DEB911}">
      <dgm:prSet phldrT="[Texto]"/>
      <dgm:spPr>
        <a:noFill/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Detección de anomalías</a:t>
          </a:r>
          <a:endParaRPr lang="es-CO" dirty="0">
            <a:solidFill>
              <a:schemeClr val="tx1"/>
            </a:solidFill>
          </a:endParaRPr>
        </a:p>
      </dgm:t>
    </dgm:pt>
    <dgm:pt modelId="{B72414A3-B914-4E49-9A97-B3F28E3571DE}" type="parTrans" cxnId="{7A016E57-0C42-48E4-9469-5AAF3D2B6056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6D51BC20-3D03-45D0-8D2A-D40014B88D31}" type="sibTrans" cxnId="{7A016E57-0C42-48E4-9469-5AAF3D2B6056}">
      <dgm:prSet/>
      <dgm:spPr/>
      <dgm:t>
        <a:bodyPr/>
        <a:lstStyle/>
        <a:p>
          <a:endParaRPr lang="es-CO"/>
        </a:p>
      </dgm:t>
    </dgm:pt>
    <dgm:pt modelId="{2F76DA9E-311F-448F-A09D-CFD388B0DC9D}">
      <dgm:prSet phldrT="[Texto]"/>
      <dgm:spPr>
        <a:solidFill>
          <a:schemeClr val="accent6">
            <a:lumMod val="20000"/>
            <a:lumOff val="80000"/>
          </a:schemeClr>
        </a:solidFill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Deep </a:t>
          </a:r>
          <a:r>
            <a:rPr lang="es-ES" dirty="0" err="1">
              <a:solidFill>
                <a:schemeClr val="tx1"/>
              </a:solidFill>
            </a:rPr>
            <a:t>Learning</a:t>
          </a:r>
          <a:endParaRPr lang="es-CO" dirty="0">
            <a:solidFill>
              <a:schemeClr val="tx1"/>
            </a:solidFill>
          </a:endParaRPr>
        </a:p>
      </dgm:t>
    </dgm:pt>
    <dgm:pt modelId="{5CAA926F-6388-4A97-B00F-E14A8C3B9290}" type="parTrans" cxnId="{AE1144C0-906D-4854-A29B-797C6F09D0B6}">
      <dgm:prSet/>
      <dgm:spPr/>
      <dgm:t>
        <a:bodyPr/>
        <a:lstStyle/>
        <a:p>
          <a:endParaRPr lang="es-CO"/>
        </a:p>
      </dgm:t>
    </dgm:pt>
    <dgm:pt modelId="{F9A0C9FC-F6CE-4CCC-954A-DD4127E918AA}" type="sibTrans" cxnId="{AE1144C0-906D-4854-A29B-797C6F09D0B6}">
      <dgm:prSet/>
      <dgm:spPr/>
      <dgm:t>
        <a:bodyPr/>
        <a:lstStyle/>
        <a:p>
          <a:endParaRPr lang="es-CO"/>
        </a:p>
      </dgm:t>
    </dgm:pt>
    <dgm:pt modelId="{A71FC44A-D2AF-4B74-A3F2-A42266945E2B}">
      <dgm:prSet phldrT="[Texto]"/>
      <dgm:spPr>
        <a:noFill/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Generación de imágenes y texto</a:t>
          </a:r>
          <a:endParaRPr lang="es-CO" dirty="0">
            <a:solidFill>
              <a:schemeClr val="tx1"/>
            </a:solidFill>
          </a:endParaRPr>
        </a:p>
      </dgm:t>
    </dgm:pt>
    <dgm:pt modelId="{1DEA35D2-8033-4D57-ABBB-798C8F4BD5E2}" type="parTrans" cxnId="{B18E4E20-61D6-4CDA-AFB2-A3C6F7C2A9DC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74425FBD-2577-4394-BDDB-C24DC6C7D03E}" type="sibTrans" cxnId="{B18E4E20-61D6-4CDA-AFB2-A3C6F7C2A9DC}">
      <dgm:prSet/>
      <dgm:spPr/>
      <dgm:t>
        <a:bodyPr/>
        <a:lstStyle/>
        <a:p>
          <a:endParaRPr lang="es-CO"/>
        </a:p>
      </dgm:t>
    </dgm:pt>
    <dgm:pt modelId="{79E25BAD-CDD4-4C2F-BB4A-FDB14DF8D9B9}">
      <dgm:prSet phldrT="[Texto]"/>
      <dgm:spPr>
        <a:solidFill>
          <a:schemeClr val="bg1"/>
        </a:solidFill>
        <a:ln w="28575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Conducción autónoma</a:t>
          </a:r>
          <a:endParaRPr lang="es-CO" dirty="0">
            <a:solidFill>
              <a:schemeClr val="tx1"/>
            </a:solidFill>
          </a:endParaRPr>
        </a:p>
      </dgm:t>
    </dgm:pt>
    <dgm:pt modelId="{D3862A2A-BBFB-4E4C-AB90-DA1C6C736119}" type="parTrans" cxnId="{B38664C2-A590-4181-BB78-DB3BBC44B8D2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C3C5C6DD-5378-42A5-9B9E-394DC01FFA78}" type="sibTrans" cxnId="{B38664C2-A590-4181-BB78-DB3BBC44B8D2}">
      <dgm:prSet/>
      <dgm:spPr/>
      <dgm:t>
        <a:bodyPr/>
        <a:lstStyle/>
        <a:p>
          <a:endParaRPr lang="es-CO"/>
        </a:p>
      </dgm:t>
    </dgm:pt>
    <dgm:pt modelId="{F0176009-7E2F-4ABC-BB43-F3BFFC9D2F58}" type="pres">
      <dgm:prSet presAssocID="{4D89528D-8B7D-4BD7-90C0-CED58591A3B9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AF96CE79-7C96-4B5A-A618-3E36F0764A7F}" type="pres">
      <dgm:prSet presAssocID="{48CD1C56-2C6D-42EE-9BDD-082A12E9C05B}" presName="root" presStyleCnt="0"/>
      <dgm:spPr/>
    </dgm:pt>
    <dgm:pt modelId="{57334B34-3BBF-4AC2-A463-38F5E0512BBA}" type="pres">
      <dgm:prSet presAssocID="{48CD1C56-2C6D-42EE-9BDD-082A12E9C05B}" presName="rootComposite" presStyleCnt="0"/>
      <dgm:spPr/>
    </dgm:pt>
    <dgm:pt modelId="{2E01DD06-43DB-443E-A605-D26D37E8CF57}" type="pres">
      <dgm:prSet presAssocID="{48CD1C56-2C6D-42EE-9BDD-082A12E9C05B}" presName="rootText" presStyleLbl="node1" presStyleIdx="0" presStyleCnt="2"/>
      <dgm:spPr/>
    </dgm:pt>
    <dgm:pt modelId="{432CB497-B757-4C3D-9A91-2A2631D9619D}" type="pres">
      <dgm:prSet presAssocID="{48CD1C56-2C6D-42EE-9BDD-082A12E9C05B}" presName="rootConnector" presStyleLbl="node1" presStyleIdx="0" presStyleCnt="2"/>
      <dgm:spPr/>
    </dgm:pt>
    <dgm:pt modelId="{C0F02C4E-45B4-4DAF-8B4E-7A8DBC60F9D8}" type="pres">
      <dgm:prSet presAssocID="{48CD1C56-2C6D-42EE-9BDD-082A12E9C05B}" presName="childShape" presStyleCnt="0"/>
      <dgm:spPr/>
    </dgm:pt>
    <dgm:pt modelId="{56BB93F6-798D-401C-8511-39CAC74AF769}" type="pres">
      <dgm:prSet presAssocID="{D3609712-75FB-44C6-988B-BA65077D452F}" presName="Name13" presStyleLbl="parChTrans1D2" presStyleIdx="0" presStyleCnt="4"/>
      <dgm:spPr/>
    </dgm:pt>
    <dgm:pt modelId="{C0F9D554-5B05-4B28-8D5C-36A7E612EF63}" type="pres">
      <dgm:prSet presAssocID="{E6745BD2-99E4-4D25-BF00-4142DC8E4650}" presName="childText" presStyleLbl="bgAcc1" presStyleIdx="0" presStyleCnt="4">
        <dgm:presLayoutVars>
          <dgm:bulletEnabled val="1"/>
        </dgm:presLayoutVars>
      </dgm:prSet>
      <dgm:spPr/>
    </dgm:pt>
    <dgm:pt modelId="{50073B6C-E3DB-4F93-A58B-033180A81561}" type="pres">
      <dgm:prSet presAssocID="{B72414A3-B914-4E49-9A97-B3F28E3571DE}" presName="Name13" presStyleLbl="parChTrans1D2" presStyleIdx="1" presStyleCnt="4"/>
      <dgm:spPr/>
    </dgm:pt>
    <dgm:pt modelId="{2AC76DFB-D002-4C74-8F7A-F8E96022B672}" type="pres">
      <dgm:prSet presAssocID="{FD21B9D7-248E-45AD-837F-F90594DEB911}" presName="childText" presStyleLbl="bgAcc1" presStyleIdx="1" presStyleCnt="4">
        <dgm:presLayoutVars>
          <dgm:bulletEnabled val="1"/>
        </dgm:presLayoutVars>
      </dgm:prSet>
      <dgm:spPr/>
    </dgm:pt>
    <dgm:pt modelId="{E570348A-9BED-4E4F-9627-D0FDB4D53A8F}" type="pres">
      <dgm:prSet presAssocID="{2F76DA9E-311F-448F-A09D-CFD388B0DC9D}" presName="root" presStyleCnt="0"/>
      <dgm:spPr/>
    </dgm:pt>
    <dgm:pt modelId="{65951BCD-05B6-4D79-8E43-FA9DB6EE0BC1}" type="pres">
      <dgm:prSet presAssocID="{2F76DA9E-311F-448F-A09D-CFD388B0DC9D}" presName="rootComposite" presStyleCnt="0"/>
      <dgm:spPr/>
    </dgm:pt>
    <dgm:pt modelId="{0040FFA4-D7C1-495D-9366-391493F48C6E}" type="pres">
      <dgm:prSet presAssocID="{2F76DA9E-311F-448F-A09D-CFD388B0DC9D}" presName="rootText" presStyleLbl="node1" presStyleIdx="1" presStyleCnt="2"/>
      <dgm:spPr/>
    </dgm:pt>
    <dgm:pt modelId="{E545CC47-3051-4E70-B4CE-EE41658B4CD6}" type="pres">
      <dgm:prSet presAssocID="{2F76DA9E-311F-448F-A09D-CFD388B0DC9D}" presName="rootConnector" presStyleLbl="node1" presStyleIdx="1" presStyleCnt="2"/>
      <dgm:spPr/>
    </dgm:pt>
    <dgm:pt modelId="{D8BADD49-CF5F-4981-B809-54BC0980CED1}" type="pres">
      <dgm:prSet presAssocID="{2F76DA9E-311F-448F-A09D-CFD388B0DC9D}" presName="childShape" presStyleCnt="0"/>
      <dgm:spPr/>
    </dgm:pt>
    <dgm:pt modelId="{E661A5BF-BEDE-4D66-8868-C34846D4E266}" type="pres">
      <dgm:prSet presAssocID="{1DEA35D2-8033-4D57-ABBB-798C8F4BD5E2}" presName="Name13" presStyleLbl="parChTrans1D2" presStyleIdx="2" presStyleCnt="4"/>
      <dgm:spPr/>
    </dgm:pt>
    <dgm:pt modelId="{D4407428-36E8-46EA-B2F1-E4F518DFBD71}" type="pres">
      <dgm:prSet presAssocID="{A71FC44A-D2AF-4B74-A3F2-A42266945E2B}" presName="childText" presStyleLbl="bgAcc1" presStyleIdx="2" presStyleCnt="4">
        <dgm:presLayoutVars>
          <dgm:bulletEnabled val="1"/>
        </dgm:presLayoutVars>
      </dgm:prSet>
      <dgm:spPr/>
    </dgm:pt>
    <dgm:pt modelId="{E2237357-270D-4F8B-8632-8ACBFCA4B4AB}" type="pres">
      <dgm:prSet presAssocID="{D3862A2A-BBFB-4E4C-AB90-DA1C6C736119}" presName="Name13" presStyleLbl="parChTrans1D2" presStyleIdx="3" presStyleCnt="4"/>
      <dgm:spPr/>
    </dgm:pt>
    <dgm:pt modelId="{06639AAF-0741-4A8D-8FB4-53FAE2BCA131}" type="pres">
      <dgm:prSet presAssocID="{79E25BAD-CDD4-4C2F-BB4A-FDB14DF8D9B9}" presName="childText" presStyleLbl="bgAcc1" presStyleIdx="3" presStyleCnt="4">
        <dgm:presLayoutVars>
          <dgm:bulletEnabled val="1"/>
        </dgm:presLayoutVars>
      </dgm:prSet>
      <dgm:spPr/>
    </dgm:pt>
  </dgm:ptLst>
  <dgm:cxnLst>
    <dgm:cxn modelId="{761B7102-15D4-43D9-BFEC-AEB37727060E}" type="presOf" srcId="{4D89528D-8B7D-4BD7-90C0-CED58591A3B9}" destId="{F0176009-7E2F-4ABC-BB43-F3BFFC9D2F58}" srcOrd="0" destOrd="0" presId="urn:microsoft.com/office/officeart/2005/8/layout/hierarchy3"/>
    <dgm:cxn modelId="{7202A005-D754-4717-875E-462254E76370}" type="presOf" srcId="{D3609712-75FB-44C6-988B-BA65077D452F}" destId="{56BB93F6-798D-401C-8511-39CAC74AF769}" srcOrd="0" destOrd="0" presId="urn:microsoft.com/office/officeart/2005/8/layout/hierarchy3"/>
    <dgm:cxn modelId="{E2B13D12-18FC-49C8-A450-A19EA2034938}" type="presOf" srcId="{48CD1C56-2C6D-42EE-9BDD-082A12E9C05B}" destId="{432CB497-B757-4C3D-9A91-2A2631D9619D}" srcOrd="1" destOrd="0" presId="urn:microsoft.com/office/officeart/2005/8/layout/hierarchy3"/>
    <dgm:cxn modelId="{B18E4E20-61D6-4CDA-AFB2-A3C6F7C2A9DC}" srcId="{2F76DA9E-311F-448F-A09D-CFD388B0DC9D}" destId="{A71FC44A-D2AF-4B74-A3F2-A42266945E2B}" srcOrd="0" destOrd="0" parTransId="{1DEA35D2-8033-4D57-ABBB-798C8F4BD5E2}" sibTransId="{74425FBD-2577-4394-BDDB-C24DC6C7D03E}"/>
    <dgm:cxn modelId="{2E090A2C-2B65-4AEF-A9B9-A0FF1B2B3738}" type="presOf" srcId="{48CD1C56-2C6D-42EE-9BDD-082A12E9C05B}" destId="{2E01DD06-43DB-443E-A605-D26D37E8CF57}" srcOrd="0" destOrd="0" presId="urn:microsoft.com/office/officeart/2005/8/layout/hierarchy3"/>
    <dgm:cxn modelId="{57641774-4A77-407A-9B9E-C22F6527090D}" srcId="{48CD1C56-2C6D-42EE-9BDD-082A12E9C05B}" destId="{E6745BD2-99E4-4D25-BF00-4142DC8E4650}" srcOrd="0" destOrd="0" parTransId="{D3609712-75FB-44C6-988B-BA65077D452F}" sibTransId="{497E42BA-7A62-4F4F-BF32-105B899A065D}"/>
    <dgm:cxn modelId="{7A016E57-0C42-48E4-9469-5AAF3D2B6056}" srcId="{48CD1C56-2C6D-42EE-9BDD-082A12E9C05B}" destId="{FD21B9D7-248E-45AD-837F-F90594DEB911}" srcOrd="1" destOrd="0" parTransId="{B72414A3-B914-4E49-9A97-B3F28E3571DE}" sibTransId="{6D51BC20-3D03-45D0-8D2A-D40014B88D31}"/>
    <dgm:cxn modelId="{4A019D7B-9260-455A-A726-F5A9D2D64055}" type="presOf" srcId="{2F76DA9E-311F-448F-A09D-CFD388B0DC9D}" destId="{0040FFA4-D7C1-495D-9366-391493F48C6E}" srcOrd="0" destOrd="0" presId="urn:microsoft.com/office/officeart/2005/8/layout/hierarchy3"/>
    <dgm:cxn modelId="{4D137E7F-C40F-4F4E-8C41-FE9E780C462D}" type="presOf" srcId="{E6745BD2-99E4-4D25-BF00-4142DC8E4650}" destId="{C0F9D554-5B05-4B28-8D5C-36A7E612EF63}" srcOrd="0" destOrd="0" presId="urn:microsoft.com/office/officeart/2005/8/layout/hierarchy3"/>
    <dgm:cxn modelId="{D67DC688-28BD-48FD-ABAB-8164D73F7E1B}" type="presOf" srcId="{1DEA35D2-8033-4D57-ABBB-798C8F4BD5E2}" destId="{E661A5BF-BEDE-4D66-8868-C34846D4E266}" srcOrd="0" destOrd="0" presId="urn:microsoft.com/office/officeart/2005/8/layout/hierarchy3"/>
    <dgm:cxn modelId="{3E529C89-6D7A-42CF-8D5F-5D72DC0F2B07}" type="presOf" srcId="{2F76DA9E-311F-448F-A09D-CFD388B0DC9D}" destId="{E545CC47-3051-4E70-B4CE-EE41658B4CD6}" srcOrd="1" destOrd="0" presId="urn:microsoft.com/office/officeart/2005/8/layout/hierarchy3"/>
    <dgm:cxn modelId="{08C0F18E-D923-47DA-BCC0-844AD67948EF}" type="presOf" srcId="{FD21B9D7-248E-45AD-837F-F90594DEB911}" destId="{2AC76DFB-D002-4C74-8F7A-F8E96022B672}" srcOrd="0" destOrd="0" presId="urn:microsoft.com/office/officeart/2005/8/layout/hierarchy3"/>
    <dgm:cxn modelId="{CF66159C-DF32-49B8-B555-955081A80624}" srcId="{4D89528D-8B7D-4BD7-90C0-CED58591A3B9}" destId="{48CD1C56-2C6D-42EE-9BDD-082A12E9C05B}" srcOrd="0" destOrd="0" parTransId="{F1AB2026-F32C-4079-B7E0-3841C2FAB1EA}" sibTransId="{98BD367B-2280-40DE-ABA9-30CE84CFC001}"/>
    <dgm:cxn modelId="{4BE63CAB-D5E5-432D-9ACC-5C4AA060D20E}" type="presOf" srcId="{79E25BAD-CDD4-4C2F-BB4A-FDB14DF8D9B9}" destId="{06639AAF-0741-4A8D-8FB4-53FAE2BCA131}" srcOrd="0" destOrd="0" presId="urn:microsoft.com/office/officeart/2005/8/layout/hierarchy3"/>
    <dgm:cxn modelId="{B2BD72AD-B5C7-4CE8-875D-DD985D3C9556}" type="presOf" srcId="{B72414A3-B914-4E49-9A97-B3F28E3571DE}" destId="{50073B6C-E3DB-4F93-A58B-033180A81561}" srcOrd="0" destOrd="0" presId="urn:microsoft.com/office/officeart/2005/8/layout/hierarchy3"/>
    <dgm:cxn modelId="{AE1144C0-906D-4854-A29B-797C6F09D0B6}" srcId="{4D89528D-8B7D-4BD7-90C0-CED58591A3B9}" destId="{2F76DA9E-311F-448F-A09D-CFD388B0DC9D}" srcOrd="1" destOrd="0" parTransId="{5CAA926F-6388-4A97-B00F-E14A8C3B9290}" sibTransId="{F9A0C9FC-F6CE-4CCC-954A-DD4127E918AA}"/>
    <dgm:cxn modelId="{B38664C2-A590-4181-BB78-DB3BBC44B8D2}" srcId="{2F76DA9E-311F-448F-A09D-CFD388B0DC9D}" destId="{79E25BAD-CDD4-4C2F-BB4A-FDB14DF8D9B9}" srcOrd="1" destOrd="0" parTransId="{D3862A2A-BBFB-4E4C-AB90-DA1C6C736119}" sibTransId="{C3C5C6DD-5378-42A5-9B9E-394DC01FFA78}"/>
    <dgm:cxn modelId="{028D9FC8-E8F1-4394-8A22-87F39F0BE80F}" type="presOf" srcId="{D3862A2A-BBFB-4E4C-AB90-DA1C6C736119}" destId="{E2237357-270D-4F8B-8632-8ACBFCA4B4AB}" srcOrd="0" destOrd="0" presId="urn:microsoft.com/office/officeart/2005/8/layout/hierarchy3"/>
    <dgm:cxn modelId="{9DE745D8-2F17-4F2E-A438-40FCB3C3A3C6}" type="presOf" srcId="{A71FC44A-D2AF-4B74-A3F2-A42266945E2B}" destId="{D4407428-36E8-46EA-B2F1-E4F518DFBD71}" srcOrd="0" destOrd="0" presId="urn:microsoft.com/office/officeart/2005/8/layout/hierarchy3"/>
    <dgm:cxn modelId="{32879705-D1A3-476F-ADAB-8A186D75D92B}" type="presParOf" srcId="{F0176009-7E2F-4ABC-BB43-F3BFFC9D2F58}" destId="{AF96CE79-7C96-4B5A-A618-3E36F0764A7F}" srcOrd="0" destOrd="0" presId="urn:microsoft.com/office/officeart/2005/8/layout/hierarchy3"/>
    <dgm:cxn modelId="{75BAFD1E-127F-4D12-9313-0D01D80C8732}" type="presParOf" srcId="{AF96CE79-7C96-4B5A-A618-3E36F0764A7F}" destId="{57334B34-3BBF-4AC2-A463-38F5E0512BBA}" srcOrd="0" destOrd="0" presId="urn:microsoft.com/office/officeart/2005/8/layout/hierarchy3"/>
    <dgm:cxn modelId="{D28FE72E-2E81-48DA-A1EC-B10A8061BFCF}" type="presParOf" srcId="{57334B34-3BBF-4AC2-A463-38F5E0512BBA}" destId="{2E01DD06-43DB-443E-A605-D26D37E8CF57}" srcOrd="0" destOrd="0" presId="urn:microsoft.com/office/officeart/2005/8/layout/hierarchy3"/>
    <dgm:cxn modelId="{53EF5390-22EB-4A02-ACAA-A3D82ED47EE7}" type="presParOf" srcId="{57334B34-3BBF-4AC2-A463-38F5E0512BBA}" destId="{432CB497-B757-4C3D-9A91-2A2631D9619D}" srcOrd="1" destOrd="0" presId="urn:microsoft.com/office/officeart/2005/8/layout/hierarchy3"/>
    <dgm:cxn modelId="{E49A934A-E905-4EA9-B233-EFB4A4439407}" type="presParOf" srcId="{AF96CE79-7C96-4B5A-A618-3E36F0764A7F}" destId="{C0F02C4E-45B4-4DAF-8B4E-7A8DBC60F9D8}" srcOrd="1" destOrd="0" presId="urn:microsoft.com/office/officeart/2005/8/layout/hierarchy3"/>
    <dgm:cxn modelId="{316A97BC-4CBD-4659-ACDC-5B7D81E5CF57}" type="presParOf" srcId="{C0F02C4E-45B4-4DAF-8B4E-7A8DBC60F9D8}" destId="{56BB93F6-798D-401C-8511-39CAC74AF769}" srcOrd="0" destOrd="0" presId="urn:microsoft.com/office/officeart/2005/8/layout/hierarchy3"/>
    <dgm:cxn modelId="{02BE698B-601C-40DA-9100-C6E1BA7967A9}" type="presParOf" srcId="{C0F02C4E-45B4-4DAF-8B4E-7A8DBC60F9D8}" destId="{C0F9D554-5B05-4B28-8D5C-36A7E612EF63}" srcOrd="1" destOrd="0" presId="urn:microsoft.com/office/officeart/2005/8/layout/hierarchy3"/>
    <dgm:cxn modelId="{783B2CD1-651F-4B98-A8DD-317CEECC2829}" type="presParOf" srcId="{C0F02C4E-45B4-4DAF-8B4E-7A8DBC60F9D8}" destId="{50073B6C-E3DB-4F93-A58B-033180A81561}" srcOrd="2" destOrd="0" presId="urn:microsoft.com/office/officeart/2005/8/layout/hierarchy3"/>
    <dgm:cxn modelId="{9E5910B3-9696-4C45-9D7C-CA442F8A0CCE}" type="presParOf" srcId="{C0F02C4E-45B4-4DAF-8B4E-7A8DBC60F9D8}" destId="{2AC76DFB-D002-4C74-8F7A-F8E96022B672}" srcOrd="3" destOrd="0" presId="urn:microsoft.com/office/officeart/2005/8/layout/hierarchy3"/>
    <dgm:cxn modelId="{09C6BF8E-F192-446B-B5CE-E2E54DC3398D}" type="presParOf" srcId="{F0176009-7E2F-4ABC-BB43-F3BFFC9D2F58}" destId="{E570348A-9BED-4E4F-9627-D0FDB4D53A8F}" srcOrd="1" destOrd="0" presId="urn:microsoft.com/office/officeart/2005/8/layout/hierarchy3"/>
    <dgm:cxn modelId="{3ECC787C-3F8B-4373-8CED-E04E7E699D3B}" type="presParOf" srcId="{E570348A-9BED-4E4F-9627-D0FDB4D53A8F}" destId="{65951BCD-05B6-4D79-8E43-FA9DB6EE0BC1}" srcOrd="0" destOrd="0" presId="urn:microsoft.com/office/officeart/2005/8/layout/hierarchy3"/>
    <dgm:cxn modelId="{F7BD17A1-34A9-4B3D-88CD-06020A3BBE37}" type="presParOf" srcId="{65951BCD-05B6-4D79-8E43-FA9DB6EE0BC1}" destId="{0040FFA4-D7C1-495D-9366-391493F48C6E}" srcOrd="0" destOrd="0" presId="urn:microsoft.com/office/officeart/2005/8/layout/hierarchy3"/>
    <dgm:cxn modelId="{293091BC-1D4D-4B4B-AB6C-EF2C99342714}" type="presParOf" srcId="{65951BCD-05B6-4D79-8E43-FA9DB6EE0BC1}" destId="{E545CC47-3051-4E70-B4CE-EE41658B4CD6}" srcOrd="1" destOrd="0" presId="urn:microsoft.com/office/officeart/2005/8/layout/hierarchy3"/>
    <dgm:cxn modelId="{A068AE20-086C-45CD-99FF-E82FC2B1E24D}" type="presParOf" srcId="{E570348A-9BED-4E4F-9627-D0FDB4D53A8F}" destId="{D8BADD49-CF5F-4981-B809-54BC0980CED1}" srcOrd="1" destOrd="0" presId="urn:microsoft.com/office/officeart/2005/8/layout/hierarchy3"/>
    <dgm:cxn modelId="{CD2F1333-2DE5-45FA-9032-22D95B07F012}" type="presParOf" srcId="{D8BADD49-CF5F-4981-B809-54BC0980CED1}" destId="{E661A5BF-BEDE-4D66-8868-C34846D4E266}" srcOrd="0" destOrd="0" presId="urn:microsoft.com/office/officeart/2005/8/layout/hierarchy3"/>
    <dgm:cxn modelId="{864B3C8C-5D98-49E8-AFF4-28AD3FC44C4F}" type="presParOf" srcId="{D8BADD49-CF5F-4981-B809-54BC0980CED1}" destId="{D4407428-36E8-46EA-B2F1-E4F518DFBD71}" srcOrd="1" destOrd="0" presId="urn:microsoft.com/office/officeart/2005/8/layout/hierarchy3"/>
    <dgm:cxn modelId="{14880F7E-75F7-4996-96CD-755E028E68B9}" type="presParOf" srcId="{D8BADD49-CF5F-4981-B809-54BC0980CED1}" destId="{E2237357-270D-4F8B-8632-8ACBFCA4B4AB}" srcOrd="2" destOrd="0" presId="urn:microsoft.com/office/officeart/2005/8/layout/hierarchy3"/>
    <dgm:cxn modelId="{D1CF9F10-9604-4D90-B4DB-790F7D62D52F}" type="presParOf" srcId="{D8BADD49-CF5F-4981-B809-54BC0980CED1}" destId="{06639AAF-0741-4A8D-8FB4-53FAE2BCA131}" srcOrd="3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6290423-7D45-4BE2-B277-1CF4E1FED6A4}" type="doc">
      <dgm:prSet loTypeId="urn:microsoft.com/office/officeart/2005/8/layout/hierarchy2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7580D6D9-CE43-4DBA-80F7-7C511DC78B18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Machine </a:t>
          </a:r>
          <a:r>
            <a:rPr lang="es-ES" dirty="0" err="1">
              <a:solidFill>
                <a:schemeClr val="tx1"/>
              </a:solidFill>
            </a:rPr>
            <a:t>Learning</a:t>
          </a:r>
          <a:endParaRPr lang="es-CO" dirty="0">
            <a:solidFill>
              <a:schemeClr val="tx1"/>
            </a:solidFill>
          </a:endParaRPr>
        </a:p>
      </dgm:t>
    </dgm:pt>
    <dgm:pt modelId="{7970564F-0E97-47DB-8E0D-F8AF5814A82E}" type="parTrans" cxnId="{CFF5FC27-FA5A-408C-A87A-5335E5780E03}">
      <dgm:prSet/>
      <dgm:spPr/>
      <dgm:t>
        <a:bodyPr/>
        <a:lstStyle/>
        <a:p>
          <a:endParaRPr lang="es-CO"/>
        </a:p>
      </dgm:t>
    </dgm:pt>
    <dgm:pt modelId="{2EBD060F-2F39-4023-9F34-EA2B9FCDDEBC}" type="sibTrans" cxnId="{CFF5FC27-FA5A-408C-A87A-5335E5780E03}">
      <dgm:prSet/>
      <dgm:spPr/>
      <dgm:t>
        <a:bodyPr/>
        <a:lstStyle/>
        <a:p>
          <a:endParaRPr lang="es-CO"/>
        </a:p>
      </dgm:t>
    </dgm:pt>
    <dgm:pt modelId="{E1AFFC6A-B2CA-4C66-8A05-B4E0D7AB9601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Aprendizaje Supervisado</a:t>
          </a:r>
          <a:endParaRPr lang="es-CO" dirty="0">
            <a:solidFill>
              <a:schemeClr val="tx1"/>
            </a:solidFill>
          </a:endParaRPr>
        </a:p>
      </dgm:t>
    </dgm:pt>
    <dgm:pt modelId="{8343A90C-BBC2-435F-8CC3-24BB3ADA730F}" type="parTrans" cxnId="{54DDE7D4-1FBB-4587-B022-09520C9E24F1}">
      <dgm:prSet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42904E1-C8C5-4786-B5FD-1A8CBD48A494}" type="sibTrans" cxnId="{54DDE7D4-1FBB-4587-B022-09520C9E24F1}">
      <dgm:prSet/>
      <dgm:spPr/>
      <dgm:t>
        <a:bodyPr/>
        <a:lstStyle/>
        <a:p>
          <a:endParaRPr lang="es-CO"/>
        </a:p>
      </dgm:t>
    </dgm:pt>
    <dgm:pt modelId="{0B469FDE-C739-45A3-8A81-27627232CF8B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Regresión</a:t>
          </a:r>
          <a:endParaRPr lang="es-CO" dirty="0">
            <a:solidFill>
              <a:schemeClr val="tx1"/>
            </a:solidFill>
          </a:endParaRPr>
        </a:p>
      </dgm:t>
    </dgm:pt>
    <dgm:pt modelId="{5E38C38D-AE5D-4A4D-A048-4CED8BC3EBCA}" type="parTrans" cxnId="{9E817993-ADA7-4BF0-BC66-233413F9D76F}">
      <dgm:prSet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575F1766-0B8D-4176-97C5-E4C235B1F01C}" type="sibTrans" cxnId="{9E817993-ADA7-4BF0-BC66-233413F9D76F}">
      <dgm:prSet/>
      <dgm:spPr/>
      <dgm:t>
        <a:bodyPr/>
        <a:lstStyle/>
        <a:p>
          <a:endParaRPr lang="es-CO"/>
        </a:p>
      </dgm:t>
    </dgm:pt>
    <dgm:pt modelId="{321EF94C-51E4-4F1C-8A1A-D660D089AEF2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Clasificación</a:t>
          </a:r>
          <a:endParaRPr lang="es-CO" dirty="0">
            <a:solidFill>
              <a:schemeClr val="tx1"/>
            </a:solidFill>
          </a:endParaRPr>
        </a:p>
      </dgm:t>
    </dgm:pt>
    <dgm:pt modelId="{AA544DAB-FCEC-437A-BFA1-2F2AD315CBA5}" type="parTrans" cxnId="{DA43B2CF-E8B8-4E44-A5D6-0FEB562D742A}">
      <dgm:prSet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618A6F46-E64B-4288-A333-48BBCBF785BD}" type="sibTrans" cxnId="{DA43B2CF-E8B8-4E44-A5D6-0FEB562D742A}">
      <dgm:prSet/>
      <dgm:spPr/>
      <dgm:t>
        <a:bodyPr/>
        <a:lstStyle/>
        <a:p>
          <a:endParaRPr lang="es-CO"/>
        </a:p>
      </dgm:t>
    </dgm:pt>
    <dgm:pt modelId="{6D7EA74D-59F7-4A1D-8E0C-B47F2A7B8E79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Aprendizaje No Supervisado</a:t>
          </a:r>
          <a:endParaRPr lang="es-CO" dirty="0">
            <a:solidFill>
              <a:schemeClr val="tx1"/>
            </a:solidFill>
          </a:endParaRPr>
        </a:p>
      </dgm:t>
    </dgm:pt>
    <dgm:pt modelId="{5CF0BF9B-F25A-4DB7-9A8D-4E521C314B99}" type="parTrans" cxnId="{59A08B2B-6CF0-4D0F-8C87-A4597DDC96E4}">
      <dgm:prSet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A6FFDD6E-C16D-4BF7-B7A9-6589075AA965}" type="sibTrans" cxnId="{59A08B2B-6CF0-4D0F-8C87-A4597DDC96E4}">
      <dgm:prSet/>
      <dgm:spPr/>
      <dgm:t>
        <a:bodyPr/>
        <a:lstStyle/>
        <a:p>
          <a:endParaRPr lang="es-CO"/>
        </a:p>
      </dgm:t>
    </dgm:pt>
    <dgm:pt modelId="{D2A740A6-A7B6-43CA-BE19-D8F43D354FD4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Reducción de dimensionalidad</a:t>
          </a:r>
        </a:p>
      </dgm:t>
    </dgm:pt>
    <dgm:pt modelId="{634E70B5-924E-432D-8C22-92415FDA12BE}" type="parTrans" cxnId="{306D9B13-8923-4583-B38B-87BC8B9A72F6}">
      <dgm:prSet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endParaRPr lang="es-CO">
            <a:solidFill>
              <a:schemeClr val="tx1"/>
            </a:solidFill>
          </a:endParaRPr>
        </a:p>
      </dgm:t>
    </dgm:pt>
    <dgm:pt modelId="{2F69BDA4-10E5-4645-A946-3849459E7A2D}" type="sibTrans" cxnId="{306D9B13-8923-4583-B38B-87BC8B9A72F6}">
      <dgm:prSet/>
      <dgm:spPr/>
      <dgm:t>
        <a:bodyPr/>
        <a:lstStyle/>
        <a:p>
          <a:endParaRPr lang="es-CO"/>
        </a:p>
      </dgm:t>
    </dgm:pt>
    <dgm:pt modelId="{DD8DC842-850D-42A0-BE36-EDF07B9610C9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Clustering</a:t>
          </a:r>
        </a:p>
      </dgm:t>
    </dgm:pt>
    <dgm:pt modelId="{B79F4834-DACA-4A61-8C48-92B9E3391A75}" type="parTrans" cxnId="{6613885D-9B12-4C3F-BA24-6DB60BEF36EE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07D82A63-DEB6-4E69-A1E3-C2B60741EF29}" type="sibTrans" cxnId="{6613885D-9B12-4C3F-BA24-6DB60BEF36EE}">
      <dgm:prSet/>
      <dgm:spPr/>
      <dgm:t>
        <a:bodyPr/>
        <a:lstStyle/>
        <a:p>
          <a:endParaRPr lang="es-CO"/>
        </a:p>
      </dgm:t>
    </dgm:pt>
    <dgm:pt modelId="{95E1B810-2DE6-4C47-BF5E-B7CE4DC05E2F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Detección de anomalías</a:t>
          </a:r>
        </a:p>
      </dgm:t>
    </dgm:pt>
    <dgm:pt modelId="{F87BD879-DD96-4E63-BD95-2530DB261800}" type="parTrans" cxnId="{B49BEB1D-6D13-4ABF-914D-0BCF1287829F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A9E7869E-B43D-4904-9D8A-7415553DA637}" type="sibTrans" cxnId="{B49BEB1D-6D13-4ABF-914D-0BCF1287829F}">
      <dgm:prSet/>
      <dgm:spPr/>
      <dgm:t>
        <a:bodyPr/>
        <a:lstStyle/>
        <a:p>
          <a:endParaRPr lang="es-CO"/>
        </a:p>
      </dgm:t>
    </dgm:pt>
    <dgm:pt modelId="{89E67D62-AD76-451F-AE09-E71AE7181D92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 err="1">
              <a:solidFill>
                <a:schemeClr val="tx1"/>
              </a:solidFill>
            </a:rPr>
            <a:t>Reinforcement</a:t>
          </a:r>
          <a:r>
            <a:rPr lang="es-ES" dirty="0">
              <a:solidFill>
                <a:schemeClr val="tx1"/>
              </a:solidFill>
            </a:rPr>
            <a:t> </a:t>
          </a:r>
          <a:r>
            <a:rPr lang="es-ES" dirty="0" err="1">
              <a:solidFill>
                <a:schemeClr val="tx1"/>
              </a:solidFill>
            </a:rPr>
            <a:t>Learning</a:t>
          </a:r>
          <a:endParaRPr lang="es-ES" dirty="0">
            <a:solidFill>
              <a:schemeClr val="tx1"/>
            </a:solidFill>
          </a:endParaRPr>
        </a:p>
      </dgm:t>
    </dgm:pt>
    <dgm:pt modelId="{4589164B-7DC3-493D-87C1-B8F520FEF33F}" type="parTrans" cxnId="{89C64854-9C43-4CDD-AA26-034CC14F0305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63DB18BB-2399-47EC-8DE6-BCD3C801592F}" type="sibTrans" cxnId="{89C64854-9C43-4CDD-AA26-034CC14F0305}">
      <dgm:prSet/>
      <dgm:spPr/>
      <dgm:t>
        <a:bodyPr/>
        <a:lstStyle/>
        <a:p>
          <a:endParaRPr lang="es-CO"/>
        </a:p>
      </dgm:t>
    </dgm:pt>
    <dgm:pt modelId="{1E3CB357-3A38-444D-B9E5-7AE6882730A1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Aprendizaje </a:t>
          </a:r>
          <a:r>
            <a:rPr lang="es-ES" dirty="0" err="1">
              <a:solidFill>
                <a:schemeClr val="tx1"/>
              </a:solidFill>
            </a:rPr>
            <a:t>Semisupervisado</a:t>
          </a:r>
          <a:endParaRPr lang="es-ES" dirty="0">
            <a:solidFill>
              <a:schemeClr val="tx1"/>
            </a:solidFill>
          </a:endParaRPr>
        </a:p>
      </dgm:t>
    </dgm:pt>
    <dgm:pt modelId="{8761C253-D6B9-4A8B-9646-49F812E9EB3B}" type="parTrans" cxnId="{36591351-D823-4F6C-AAD5-24B9F85F7E39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9F0A00CE-85F2-48C7-A62B-9161E83A7BB6}" type="sibTrans" cxnId="{36591351-D823-4F6C-AAD5-24B9F85F7E39}">
      <dgm:prSet/>
      <dgm:spPr/>
      <dgm:t>
        <a:bodyPr/>
        <a:lstStyle/>
        <a:p>
          <a:endParaRPr lang="es-CO"/>
        </a:p>
      </dgm:t>
    </dgm:pt>
    <dgm:pt modelId="{51C8E787-D2BA-4488-9567-714CEB13FA3D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  <a:hlinkClick xmlns:r="http://schemas.openxmlformats.org/officeDocument/2006/relationships" r:id="rId1"/>
            </a:rPr>
            <a:t>Autocompletar textos</a:t>
          </a:r>
          <a:endParaRPr lang="es-ES" dirty="0">
            <a:solidFill>
              <a:schemeClr val="tx1"/>
            </a:solidFill>
          </a:endParaRPr>
        </a:p>
      </dgm:t>
    </dgm:pt>
    <dgm:pt modelId="{4C2603FF-E0BC-4248-B9F8-667DB0275688}" type="parTrans" cxnId="{9C7F85DE-66DA-4E64-A3FF-3549EB8FE101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9F8EA0E9-C78A-4085-A9E2-B090D51857CE}" type="sibTrans" cxnId="{9C7F85DE-66DA-4E64-A3FF-3549EB8FE101}">
      <dgm:prSet/>
      <dgm:spPr/>
      <dgm:t>
        <a:bodyPr/>
        <a:lstStyle/>
        <a:p>
          <a:endParaRPr lang="es-CO"/>
        </a:p>
      </dgm:t>
    </dgm:pt>
    <dgm:pt modelId="{58036AFE-345B-4BC3-A957-4999D2C9D5C2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  <a:hlinkClick xmlns:r="http://schemas.openxmlformats.org/officeDocument/2006/relationships" r:id="rId2"/>
            </a:rPr>
            <a:t>Traducción</a:t>
          </a:r>
          <a:endParaRPr lang="es-ES" dirty="0">
            <a:solidFill>
              <a:schemeClr val="tx1"/>
            </a:solidFill>
          </a:endParaRPr>
        </a:p>
      </dgm:t>
    </dgm:pt>
    <dgm:pt modelId="{9D7F26BC-286C-46F3-A03F-3D69C7A5D6DF}" type="parTrans" cxnId="{C6EF3DF5-306B-43F4-A4A4-4C9EBFC6F6D8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C746C229-3738-4850-B7E3-A4561827B1E0}" type="sibTrans" cxnId="{C6EF3DF5-306B-43F4-A4A4-4C9EBFC6F6D8}">
      <dgm:prSet/>
      <dgm:spPr/>
      <dgm:t>
        <a:bodyPr/>
        <a:lstStyle/>
        <a:p>
          <a:endParaRPr lang="es-CO"/>
        </a:p>
      </dgm:t>
    </dgm:pt>
    <dgm:pt modelId="{CFB371C1-D19D-4954-B363-B1DBCF5BD18B}">
      <dgm:prSet phldrT="[Texto]"/>
      <dgm:spPr>
        <a:solidFill>
          <a:schemeClr val="bg1"/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  <a:hlinkClick xmlns:r="http://schemas.openxmlformats.org/officeDocument/2006/relationships" r:id="rId3"/>
            </a:rPr>
            <a:t>Exploración vs Explotación</a:t>
          </a:r>
          <a:endParaRPr lang="es-ES" dirty="0">
            <a:solidFill>
              <a:schemeClr val="tx1"/>
            </a:solidFill>
          </a:endParaRPr>
        </a:p>
      </dgm:t>
    </dgm:pt>
    <dgm:pt modelId="{B3BB8A00-AF85-418B-B330-FBCABAC36FB4}" type="parTrans" cxnId="{6EB6AB55-BADF-486C-978D-EAC668BA0087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C3B3D151-ACDF-49B3-B750-DCD2A8905003}" type="sibTrans" cxnId="{6EB6AB55-BADF-486C-978D-EAC668BA0087}">
      <dgm:prSet/>
      <dgm:spPr/>
      <dgm:t>
        <a:bodyPr/>
        <a:lstStyle/>
        <a:p>
          <a:endParaRPr lang="es-CO"/>
        </a:p>
      </dgm:t>
    </dgm:pt>
    <dgm:pt modelId="{732C6819-51FA-41BC-BACF-FA112A523F81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¿Cuál es el precio de una casa?</a:t>
          </a:r>
          <a:endParaRPr lang="es-CO" dirty="0">
            <a:solidFill>
              <a:schemeClr val="tx1"/>
            </a:solidFill>
          </a:endParaRPr>
        </a:p>
      </dgm:t>
    </dgm:pt>
    <dgm:pt modelId="{04858F77-64CF-4FAD-BD5A-247FBE0FCE67}" type="parTrans" cxnId="{5A099E2E-A673-4AA8-92C3-E67DBF60810B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C2AEFC3E-F1B4-4306-B293-80F690A4A122}" type="sibTrans" cxnId="{5A099E2E-A673-4AA8-92C3-E67DBF60810B}">
      <dgm:prSet/>
      <dgm:spPr/>
      <dgm:t>
        <a:bodyPr/>
        <a:lstStyle/>
        <a:p>
          <a:endParaRPr lang="es-CO"/>
        </a:p>
      </dgm:t>
    </dgm:pt>
    <dgm:pt modelId="{8D9E2505-3E4C-4EE2-93AE-BA0BDA1B56D9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¿Hay un tumor en esta radiografía?</a:t>
          </a:r>
          <a:endParaRPr lang="es-CO" dirty="0">
            <a:solidFill>
              <a:schemeClr val="tx1"/>
            </a:solidFill>
          </a:endParaRPr>
        </a:p>
      </dgm:t>
    </dgm:pt>
    <dgm:pt modelId="{B6291FD5-B69B-49E2-8034-072271172284}" type="parTrans" cxnId="{63E300D2-BEF1-4E9A-8797-8BE1166A6B03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66B338D6-E005-4B58-B45A-34231D210857}" type="sibTrans" cxnId="{63E300D2-BEF1-4E9A-8797-8BE1166A6B03}">
      <dgm:prSet/>
      <dgm:spPr/>
      <dgm:t>
        <a:bodyPr/>
        <a:lstStyle/>
        <a:p>
          <a:endParaRPr lang="es-CO"/>
        </a:p>
      </dgm:t>
    </dgm:pt>
    <dgm:pt modelId="{35506731-17C0-42F3-B58F-421B17C08A35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Segmentación de clientes</a:t>
          </a:r>
        </a:p>
      </dgm:t>
    </dgm:pt>
    <dgm:pt modelId="{4F438B3A-1C4F-4D3B-9B9E-9DE4AF357BE5}" type="parTrans" cxnId="{A1B67CF7-0A6E-4AD7-BFDA-ABD10781AA69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A86AE61B-1B44-4873-8113-AAE7C1A67202}" type="sibTrans" cxnId="{A1B67CF7-0A6E-4AD7-BFDA-ABD10781AA69}">
      <dgm:prSet/>
      <dgm:spPr/>
      <dgm:t>
        <a:bodyPr/>
        <a:lstStyle/>
        <a:p>
          <a:endParaRPr lang="es-CO"/>
        </a:p>
      </dgm:t>
    </dgm:pt>
    <dgm:pt modelId="{3A7CF595-FC11-46D4-A67D-031912BB4637}">
      <dgm:prSet phldrT="[Texto]"/>
      <dgm:spPr>
        <a:solidFill>
          <a:schemeClr val="accent6">
            <a:lumMod val="20000"/>
            <a:lumOff val="80000"/>
          </a:schemeClr>
        </a:solidFill>
        <a:ln w="38100">
          <a:solidFill>
            <a:srgbClr val="002060"/>
          </a:solidFill>
        </a:ln>
      </dgm:spPr>
      <dgm:t>
        <a:bodyPr/>
        <a:lstStyle/>
        <a:p>
          <a:r>
            <a:rPr lang="es-ES" dirty="0">
              <a:solidFill>
                <a:schemeClr val="tx1"/>
              </a:solidFill>
            </a:rPr>
            <a:t>Transacciones fraudulentas</a:t>
          </a:r>
        </a:p>
      </dgm:t>
    </dgm:pt>
    <dgm:pt modelId="{0A21B607-6AF0-48A5-8DC5-AA1A7F263333}" type="parTrans" cxnId="{CCB81269-59C2-413A-B94A-D166E8723542}">
      <dgm:prSet/>
      <dgm:spPr>
        <a:ln w="28575">
          <a:solidFill>
            <a:srgbClr val="002060"/>
          </a:solidFill>
        </a:ln>
      </dgm:spPr>
      <dgm:t>
        <a:bodyPr/>
        <a:lstStyle/>
        <a:p>
          <a:endParaRPr lang="es-CO"/>
        </a:p>
      </dgm:t>
    </dgm:pt>
    <dgm:pt modelId="{B3F400A3-5F20-47B6-A7E2-9A0EB9AA91A0}" type="sibTrans" cxnId="{CCB81269-59C2-413A-B94A-D166E8723542}">
      <dgm:prSet/>
      <dgm:spPr/>
      <dgm:t>
        <a:bodyPr/>
        <a:lstStyle/>
        <a:p>
          <a:endParaRPr lang="es-CO"/>
        </a:p>
      </dgm:t>
    </dgm:pt>
    <dgm:pt modelId="{CAAEDBB8-9F40-436E-9A16-5F4579720AAD}" type="pres">
      <dgm:prSet presAssocID="{B6290423-7D45-4BE2-B277-1CF4E1FED6A4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60711C98-EF45-45FD-9978-B90C4BB1ED92}" type="pres">
      <dgm:prSet presAssocID="{7580D6D9-CE43-4DBA-80F7-7C511DC78B18}" presName="root1" presStyleCnt="0"/>
      <dgm:spPr/>
    </dgm:pt>
    <dgm:pt modelId="{9CB815F4-2386-4DB3-BE34-A2DA5A16F64D}" type="pres">
      <dgm:prSet presAssocID="{7580D6D9-CE43-4DBA-80F7-7C511DC78B18}" presName="LevelOneTextNode" presStyleLbl="node0" presStyleIdx="0" presStyleCnt="1">
        <dgm:presLayoutVars>
          <dgm:chPref val="3"/>
        </dgm:presLayoutVars>
      </dgm:prSet>
      <dgm:spPr/>
    </dgm:pt>
    <dgm:pt modelId="{AEB5C2D6-7EF7-4BA1-978D-4CE7336C4D8D}" type="pres">
      <dgm:prSet presAssocID="{7580D6D9-CE43-4DBA-80F7-7C511DC78B18}" presName="level2hierChild" presStyleCnt="0"/>
      <dgm:spPr/>
    </dgm:pt>
    <dgm:pt modelId="{84E6944C-4276-4CD9-9A7E-4AD4B4D09AAC}" type="pres">
      <dgm:prSet presAssocID="{8343A90C-BBC2-435F-8CC3-24BB3ADA730F}" presName="conn2-1" presStyleLbl="parChTrans1D2" presStyleIdx="0" presStyleCnt="4"/>
      <dgm:spPr/>
    </dgm:pt>
    <dgm:pt modelId="{433D77DD-6B07-438E-A8DC-3F5D8487BD49}" type="pres">
      <dgm:prSet presAssocID="{8343A90C-BBC2-435F-8CC3-24BB3ADA730F}" presName="connTx" presStyleLbl="parChTrans1D2" presStyleIdx="0" presStyleCnt="4"/>
      <dgm:spPr/>
    </dgm:pt>
    <dgm:pt modelId="{57AB5845-7EC4-4C06-883C-D3883C19D092}" type="pres">
      <dgm:prSet presAssocID="{E1AFFC6A-B2CA-4C66-8A05-B4E0D7AB9601}" presName="root2" presStyleCnt="0"/>
      <dgm:spPr/>
    </dgm:pt>
    <dgm:pt modelId="{10C6F145-6412-4692-8AD5-69E773AC2218}" type="pres">
      <dgm:prSet presAssocID="{E1AFFC6A-B2CA-4C66-8A05-B4E0D7AB9601}" presName="LevelTwoTextNode" presStyleLbl="node2" presStyleIdx="0" presStyleCnt="4">
        <dgm:presLayoutVars>
          <dgm:chPref val="3"/>
        </dgm:presLayoutVars>
      </dgm:prSet>
      <dgm:spPr/>
    </dgm:pt>
    <dgm:pt modelId="{22ADEB3B-EB62-4992-9530-F8FCEC80A131}" type="pres">
      <dgm:prSet presAssocID="{E1AFFC6A-B2CA-4C66-8A05-B4E0D7AB9601}" presName="level3hierChild" presStyleCnt="0"/>
      <dgm:spPr/>
    </dgm:pt>
    <dgm:pt modelId="{474A7AD7-0EF5-4D1B-B866-F5FCB66E13AC}" type="pres">
      <dgm:prSet presAssocID="{5E38C38D-AE5D-4A4D-A048-4CED8BC3EBCA}" presName="conn2-1" presStyleLbl="parChTrans1D3" presStyleIdx="0" presStyleCnt="8"/>
      <dgm:spPr/>
    </dgm:pt>
    <dgm:pt modelId="{CB4CE633-2CCC-47A0-9837-372F9B853706}" type="pres">
      <dgm:prSet presAssocID="{5E38C38D-AE5D-4A4D-A048-4CED8BC3EBCA}" presName="connTx" presStyleLbl="parChTrans1D3" presStyleIdx="0" presStyleCnt="8"/>
      <dgm:spPr/>
    </dgm:pt>
    <dgm:pt modelId="{BE7B5CCA-B756-4626-833A-9E3FCA161D31}" type="pres">
      <dgm:prSet presAssocID="{0B469FDE-C739-45A3-8A81-27627232CF8B}" presName="root2" presStyleCnt="0"/>
      <dgm:spPr/>
    </dgm:pt>
    <dgm:pt modelId="{0D1FAA36-2413-4341-AE94-0E8BD71D4894}" type="pres">
      <dgm:prSet presAssocID="{0B469FDE-C739-45A3-8A81-27627232CF8B}" presName="LevelTwoTextNode" presStyleLbl="node3" presStyleIdx="0" presStyleCnt="8">
        <dgm:presLayoutVars>
          <dgm:chPref val="3"/>
        </dgm:presLayoutVars>
      </dgm:prSet>
      <dgm:spPr/>
    </dgm:pt>
    <dgm:pt modelId="{B37911DA-BA35-4F83-92EA-F17686C64A3A}" type="pres">
      <dgm:prSet presAssocID="{0B469FDE-C739-45A3-8A81-27627232CF8B}" presName="level3hierChild" presStyleCnt="0"/>
      <dgm:spPr/>
    </dgm:pt>
    <dgm:pt modelId="{A4B38F36-E542-465F-961E-5EF818DEC9A0}" type="pres">
      <dgm:prSet presAssocID="{04858F77-64CF-4FAD-BD5A-247FBE0FCE67}" presName="conn2-1" presStyleLbl="parChTrans1D4" presStyleIdx="0" presStyleCnt="4"/>
      <dgm:spPr/>
    </dgm:pt>
    <dgm:pt modelId="{03490A0C-FFAB-4C00-A6C1-3443E26DF739}" type="pres">
      <dgm:prSet presAssocID="{04858F77-64CF-4FAD-BD5A-247FBE0FCE67}" presName="connTx" presStyleLbl="parChTrans1D4" presStyleIdx="0" presStyleCnt="4"/>
      <dgm:spPr/>
    </dgm:pt>
    <dgm:pt modelId="{5FAA9E5B-6150-480D-872B-2B5552347AF0}" type="pres">
      <dgm:prSet presAssocID="{732C6819-51FA-41BC-BACF-FA112A523F81}" presName="root2" presStyleCnt="0"/>
      <dgm:spPr/>
    </dgm:pt>
    <dgm:pt modelId="{032827E9-5182-4A7D-B0CC-B91E79705BF4}" type="pres">
      <dgm:prSet presAssocID="{732C6819-51FA-41BC-BACF-FA112A523F81}" presName="LevelTwoTextNode" presStyleLbl="node4" presStyleIdx="0" presStyleCnt="4">
        <dgm:presLayoutVars>
          <dgm:chPref val="3"/>
        </dgm:presLayoutVars>
      </dgm:prSet>
      <dgm:spPr/>
    </dgm:pt>
    <dgm:pt modelId="{0709BC49-AAF5-47C4-AAF7-EA70C0734676}" type="pres">
      <dgm:prSet presAssocID="{732C6819-51FA-41BC-BACF-FA112A523F81}" presName="level3hierChild" presStyleCnt="0"/>
      <dgm:spPr/>
    </dgm:pt>
    <dgm:pt modelId="{1BAF6E79-609D-4442-B4F9-787FDEBBED24}" type="pres">
      <dgm:prSet presAssocID="{AA544DAB-FCEC-437A-BFA1-2F2AD315CBA5}" presName="conn2-1" presStyleLbl="parChTrans1D3" presStyleIdx="1" presStyleCnt="8"/>
      <dgm:spPr/>
    </dgm:pt>
    <dgm:pt modelId="{F9AEE1CB-AFCF-4762-9D32-607800FB66FD}" type="pres">
      <dgm:prSet presAssocID="{AA544DAB-FCEC-437A-BFA1-2F2AD315CBA5}" presName="connTx" presStyleLbl="parChTrans1D3" presStyleIdx="1" presStyleCnt="8"/>
      <dgm:spPr/>
    </dgm:pt>
    <dgm:pt modelId="{23CA4B0A-C008-466B-816D-EFEE04A74E6A}" type="pres">
      <dgm:prSet presAssocID="{321EF94C-51E4-4F1C-8A1A-D660D089AEF2}" presName="root2" presStyleCnt="0"/>
      <dgm:spPr/>
    </dgm:pt>
    <dgm:pt modelId="{128319EF-E31A-4E5F-A706-02E5163723A7}" type="pres">
      <dgm:prSet presAssocID="{321EF94C-51E4-4F1C-8A1A-D660D089AEF2}" presName="LevelTwoTextNode" presStyleLbl="node3" presStyleIdx="1" presStyleCnt="8">
        <dgm:presLayoutVars>
          <dgm:chPref val="3"/>
        </dgm:presLayoutVars>
      </dgm:prSet>
      <dgm:spPr/>
    </dgm:pt>
    <dgm:pt modelId="{1B34BDB5-8047-4440-B001-502119B70354}" type="pres">
      <dgm:prSet presAssocID="{321EF94C-51E4-4F1C-8A1A-D660D089AEF2}" presName="level3hierChild" presStyleCnt="0"/>
      <dgm:spPr/>
    </dgm:pt>
    <dgm:pt modelId="{6267A504-609E-4BE5-91EB-8A94FD39E26C}" type="pres">
      <dgm:prSet presAssocID="{B6291FD5-B69B-49E2-8034-072271172284}" presName="conn2-1" presStyleLbl="parChTrans1D4" presStyleIdx="1" presStyleCnt="4"/>
      <dgm:spPr/>
    </dgm:pt>
    <dgm:pt modelId="{760FBADF-6F6C-46E8-AE8A-B0C6E57A826C}" type="pres">
      <dgm:prSet presAssocID="{B6291FD5-B69B-49E2-8034-072271172284}" presName="connTx" presStyleLbl="parChTrans1D4" presStyleIdx="1" presStyleCnt="4"/>
      <dgm:spPr/>
    </dgm:pt>
    <dgm:pt modelId="{BC7130D7-8F3F-4291-A839-716BC9204CC2}" type="pres">
      <dgm:prSet presAssocID="{8D9E2505-3E4C-4EE2-93AE-BA0BDA1B56D9}" presName="root2" presStyleCnt="0"/>
      <dgm:spPr/>
    </dgm:pt>
    <dgm:pt modelId="{0A0647FB-95D3-44E9-B970-87525365DDD5}" type="pres">
      <dgm:prSet presAssocID="{8D9E2505-3E4C-4EE2-93AE-BA0BDA1B56D9}" presName="LevelTwoTextNode" presStyleLbl="node4" presStyleIdx="1" presStyleCnt="4">
        <dgm:presLayoutVars>
          <dgm:chPref val="3"/>
        </dgm:presLayoutVars>
      </dgm:prSet>
      <dgm:spPr/>
    </dgm:pt>
    <dgm:pt modelId="{7393F2EF-E52F-49E3-B39C-45F76AB2A3DA}" type="pres">
      <dgm:prSet presAssocID="{8D9E2505-3E4C-4EE2-93AE-BA0BDA1B56D9}" presName="level3hierChild" presStyleCnt="0"/>
      <dgm:spPr/>
    </dgm:pt>
    <dgm:pt modelId="{F6DC01DB-9882-4480-95D3-355D96227DCC}" type="pres">
      <dgm:prSet presAssocID="{5CF0BF9B-F25A-4DB7-9A8D-4E521C314B99}" presName="conn2-1" presStyleLbl="parChTrans1D2" presStyleIdx="1" presStyleCnt="4"/>
      <dgm:spPr/>
    </dgm:pt>
    <dgm:pt modelId="{4E1F99BC-78FF-483B-9EE1-201C70D007A3}" type="pres">
      <dgm:prSet presAssocID="{5CF0BF9B-F25A-4DB7-9A8D-4E521C314B99}" presName="connTx" presStyleLbl="parChTrans1D2" presStyleIdx="1" presStyleCnt="4"/>
      <dgm:spPr/>
    </dgm:pt>
    <dgm:pt modelId="{BC140CAC-6DCD-4EE5-A3F0-57FB5DAAE16A}" type="pres">
      <dgm:prSet presAssocID="{6D7EA74D-59F7-4A1D-8E0C-B47F2A7B8E79}" presName="root2" presStyleCnt="0"/>
      <dgm:spPr/>
    </dgm:pt>
    <dgm:pt modelId="{7573D26C-1576-4F27-9087-234A4DBA73D4}" type="pres">
      <dgm:prSet presAssocID="{6D7EA74D-59F7-4A1D-8E0C-B47F2A7B8E79}" presName="LevelTwoTextNode" presStyleLbl="node2" presStyleIdx="1" presStyleCnt="4">
        <dgm:presLayoutVars>
          <dgm:chPref val="3"/>
        </dgm:presLayoutVars>
      </dgm:prSet>
      <dgm:spPr/>
    </dgm:pt>
    <dgm:pt modelId="{B4B254D9-1D20-41CA-8322-CE1628A4957D}" type="pres">
      <dgm:prSet presAssocID="{6D7EA74D-59F7-4A1D-8E0C-B47F2A7B8E79}" presName="level3hierChild" presStyleCnt="0"/>
      <dgm:spPr/>
    </dgm:pt>
    <dgm:pt modelId="{B567098B-1E37-448C-92D9-A8EE32CE8371}" type="pres">
      <dgm:prSet presAssocID="{634E70B5-924E-432D-8C22-92415FDA12BE}" presName="conn2-1" presStyleLbl="parChTrans1D3" presStyleIdx="2" presStyleCnt="8"/>
      <dgm:spPr/>
    </dgm:pt>
    <dgm:pt modelId="{48F925B8-36B5-408F-9BEF-FBF2EBC191DF}" type="pres">
      <dgm:prSet presAssocID="{634E70B5-924E-432D-8C22-92415FDA12BE}" presName="connTx" presStyleLbl="parChTrans1D3" presStyleIdx="2" presStyleCnt="8"/>
      <dgm:spPr/>
    </dgm:pt>
    <dgm:pt modelId="{112434A8-55A0-459B-A818-6293069EC47E}" type="pres">
      <dgm:prSet presAssocID="{D2A740A6-A7B6-43CA-BE19-D8F43D354FD4}" presName="root2" presStyleCnt="0"/>
      <dgm:spPr/>
    </dgm:pt>
    <dgm:pt modelId="{6B64D1AA-262E-4F5B-8F19-6B19DAC58559}" type="pres">
      <dgm:prSet presAssocID="{D2A740A6-A7B6-43CA-BE19-D8F43D354FD4}" presName="LevelTwoTextNode" presStyleLbl="node3" presStyleIdx="2" presStyleCnt="8">
        <dgm:presLayoutVars>
          <dgm:chPref val="3"/>
        </dgm:presLayoutVars>
      </dgm:prSet>
      <dgm:spPr/>
    </dgm:pt>
    <dgm:pt modelId="{CD4F9CBB-DFDB-42B7-8589-48DEA9DACB18}" type="pres">
      <dgm:prSet presAssocID="{D2A740A6-A7B6-43CA-BE19-D8F43D354FD4}" presName="level3hierChild" presStyleCnt="0"/>
      <dgm:spPr/>
    </dgm:pt>
    <dgm:pt modelId="{6F7C5C02-BB28-497F-A7BB-23C0ACD92070}" type="pres">
      <dgm:prSet presAssocID="{B79F4834-DACA-4A61-8C48-92B9E3391A75}" presName="conn2-1" presStyleLbl="parChTrans1D3" presStyleIdx="3" presStyleCnt="8"/>
      <dgm:spPr/>
    </dgm:pt>
    <dgm:pt modelId="{93C00142-8022-4AEA-9716-9ABBBA18022F}" type="pres">
      <dgm:prSet presAssocID="{B79F4834-DACA-4A61-8C48-92B9E3391A75}" presName="connTx" presStyleLbl="parChTrans1D3" presStyleIdx="3" presStyleCnt="8"/>
      <dgm:spPr/>
    </dgm:pt>
    <dgm:pt modelId="{7ED268FE-5F41-43C1-982D-EB20AD950129}" type="pres">
      <dgm:prSet presAssocID="{DD8DC842-850D-42A0-BE36-EDF07B9610C9}" presName="root2" presStyleCnt="0"/>
      <dgm:spPr/>
    </dgm:pt>
    <dgm:pt modelId="{9D90E05B-C933-4CFD-BD70-D1AE424EEDE8}" type="pres">
      <dgm:prSet presAssocID="{DD8DC842-850D-42A0-BE36-EDF07B9610C9}" presName="LevelTwoTextNode" presStyleLbl="node3" presStyleIdx="3" presStyleCnt="8">
        <dgm:presLayoutVars>
          <dgm:chPref val="3"/>
        </dgm:presLayoutVars>
      </dgm:prSet>
      <dgm:spPr/>
    </dgm:pt>
    <dgm:pt modelId="{9DA87938-1E85-448B-AF2E-1086ADBB1512}" type="pres">
      <dgm:prSet presAssocID="{DD8DC842-850D-42A0-BE36-EDF07B9610C9}" presName="level3hierChild" presStyleCnt="0"/>
      <dgm:spPr/>
    </dgm:pt>
    <dgm:pt modelId="{CEBF5CAF-B34D-46DA-BA1C-EC8C488CB008}" type="pres">
      <dgm:prSet presAssocID="{4F438B3A-1C4F-4D3B-9B9E-9DE4AF357BE5}" presName="conn2-1" presStyleLbl="parChTrans1D4" presStyleIdx="2" presStyleCnt="4"/>
      <dgm:spPr/>
    </dgm:pt>
    <dgm:pt modelId="{D6D8E0F0-7909-46C6-8CD5-ABB0F2BFD16C}" type="pres">
      <dgm:prSet presAssocID="{4F438B3A-1C4F-4D3B-9B9E-9DE4AF357BE5}" presName="connTx" presStyleLbl="parChTrans1D4" presStyleIdx="2" presStyleCnt="4"/>
      <dgm:spPr/>
    </dgm:pt>
    <dgm:pt modelId="{94D3F492-42FB-4AF1-A6CC-BBE886818423}" type="pres">
      <dgm:prSet presAssocID="{35506731-17C0-42F3-B58F-421B17C08A35}" presName="root2" presStyleCnt="0"/>
      <dgm:spPr/>
    </dgm:pt>
    <dgm:pt modelId="{98E2007C-4104-4FA8-8C06-659856C15A4B}" type="pres">
      <dgm:prSet presAssocID="{35506731-17C0-42F3-B58F-421B17C08A35}" presName="LevelTwoTextNode" presStyleLbl="node4" presStyleIdx="2" presStyleCnt="4">
        <dgm:presLayoutVars>
          <dgm:chPref val="3"/>
        </dgm:presLayoutVars>
      </dgm:prSet>
      <dgm:spPr/>
    </dgm:pt>
    <dgm:pt modelId="{66092E4D-D13B-4700-9E3A-04D316B24A29}" type="pres">
      <dgm:prSet presAssocID="{35506731-17C0-42F3-B58F-421B17C08A35}" presName="level3hierChild" presStyleCnt="0"/>
      <dgm:spPr/>
    </dgm:pt>
    <dgm:pt modelId="{CAF5E232-EBA0-40BE-A62B-8E518B30BACE}" type="pres">
      <dgm:prSet presAssocID="{F87BD879-DD96-4E63-BD95-2530DB261800}" presName="conn2-1" presStyleLbl="parChTrans1D3" presStyleIdx="4" presStyleCnt="8"/>
      <dgm:spPr/>
    </dgm:pt>
    <dgm:pt modelId="{F0CED3D2-F33F-4573-8CA9-229B9F9AC8DE}" type="pres">
      <dgm:prSet presAssocID="{F87BD879-DD96-4E63-BD95-2530DB261800}" presName="connTx" presStyleLbl="parChTrans1D3" presStyleIdx="4" presStyleCnt="8"/>
      <dgm:spPr/>
    </dgm:pt>
    <dgm:pt modelId="{358D8F67-7EBC-4745-802A-D36D6663C688}" type="pres">
      <dgm:prSet presAssocID="{95E1B810-2DE6-4C47-BF5E-B7CE4DC05E2F}" presName="root2" presStyleCnt="0"/>
      <dgm:spPr/>
    </dgm:pt>
    <dgm:pt modelId="{12E64AF4-F730-4FF2-8576-D0964018E69A}" type="pres">
      <dgm:prSet presAssocID="{95E1B810-2DE6-4C47-BF5E-B7CE4DC05E2F}" presName="LevelTwoTextNode" presStyleLbl="node3" presStyleIdx="4" presStyleCnt="8">
        <dgm:presLayoutVars>
          <dgm:chPref val="3"/>
        </dgm:presLayoutVars>
      </dgm:prSet>
      <dgm:spPr/>
    </dgm:pt>
    <dgm:pt modelId="{1BC4F00A-BCB6-4108-8564-36483903BA08}" type="pres">
      <dgm:prSet presAssocID="{95E1B810-2DE6-4C47-BF5E-B7CE4DC05E2F}" presName="level3hierChild" presStyleCnt="0"/>
      <dgm:spPr/>
    </dgm:pt>
    <dgm:pt modelId="{E8EAAEC7-3475-49E7-BCD5-16609A024F3C}" type="pres">
      <dgm:prSet presAssocID="{0A21B607-6AF0-48A5-8DC5-AA1A7F263333}" presName="conn2-1" presStyleLbl="parChTrans1D4" presStyleIdx="3" presStyleCnt="4"/>
      <dgm:spPr/>
    </dgm:pt>
    <dgm:pt modelId="{051E3E0F-712F-4AA1-BE96-21D431470988}" type="pres">
      <dgm:prSet presAssocID="{0A21B607-6AF0-48A5-8DC5-AA1A7F263333}" presName="connTx" presStyleLbl="parChTrans1D4" presStyleIdx="3" presStyleCnt="4"/>
      <dgm:spPr/>
    </dgm:pt>
    <dgm:pt modelId="{C3337B8C-BB30-476F-A9B1-DFA77FDB9C81}" type="pres">
      <dgm:prSet presAssocID="{3A7CF595-FC11-46D4-A67D-031912BB4637}" presName="root2" presStyleCnt="0"/>
      <dgm:spPr/>
    </dgm:pt>
    <dgm:pt modelId="{E07C3B7D-F276-41AC-BA09-329A7808CCFE}" type="pres">
      <dgm:prSet presAssocID="{3A7CF595-FC11-46D4-A67D-031912BB4637}" presName="LevelTwoTextNode" presStyleLbl="node4" presStyleIdx="3" presStyleCnt="4">
        <dgm:presLayoutVars>
          <dgm:chPref val="3"/>
        </dgm:presLayoutVars>
      </dgm:prSet>
      <dgm:spPr/>
    </dgm:pt>
    <dgm:pt modelId="{C6FB918F-93B2-4FF7-9EEC-5592E297A737}" type="pres">
      <dgm:prSet presAssocID="{3A7CF595-FC11-46D4-A67D-031912BB4637}" presName="level3hierChild" presStyleCnt="0"/>
      <dgm:spPr/>
    </dgm:pt>
    <dgm:pt modelId="{0C3F062F-1662-4A4A-AB48-2B7E947DE2CF}" type="pres">
      <dgm:prSet presAssocID="{8761C253-D6B9-4A8B-9646-49F812E9EB3B}" presName="conn2-1" presStyleLbl="parChTrans1D2" presStyleIdx="2" presStyleCnt="4"/>
      <dgm:spPr/>
    </dgm:pt>
    <dgm:pt modelId="{998181D7-5186-4DEE-84DE-B2894EDC7011}" type="pres">
      <dgm:prSet presAssocID="{8761C253-D6B9-4A8B-9646-49F812E9EB3B}" presName="connTx" presStyleLbl="parChTrans1D2" presStyleIdx="2" presStyleCnt="4"/>
      <dgm:spPr/>
    </dgm:pt>
    <dgm:pt modelId="{5AC8988C-59DB-4610-A0F6-693BA9027D45}" type="pres">
      <dgm:prSet presAssocID="{1E3CB357-3A38-444D-B9E5-7AE6882730A1}" presName="root2" presStyleCnt="0"/>
      <dgm:spPr/>
    </dgm:pt>
    <dgm:pt modelId="{834501DB-3BFC-4E07-A91E-32B927715B85}" type="pres">
      <dgm:prSet presAssocID="{1E3CB357-3A38-444D-B9E5-7AE6882730A1}" presName="LevelTwoTextNode" presStyleLbl="node2" presStyleIdx="2" presStyleCnt="4">
        <dgm:presLayoutVars>
          <dgm:chPref val="3"/>
        </dgm:presLayoutVars>
      </dgm:prSet>
      <dgm:spPr/>
    </dgm:pt>
    <dgm:pt modelId="{E2E78C4B-8378-49C2-A095-72B7641CBD1A}" type="pres">
      <dgm:prSet presAssocID="{1E3CB357-3A38-444D-B9E5-7AE6882730A1}" presName="level3hierChild" presStyleCnt="0"/>
      <dgm:spPr/>
    </dgm:pt>
    <dgm:pt modelId="{054C5505-54C3-4052-A77B-47D5C8CE7FF9}" type="pres">
      <dgm:prSet presAssocID="{4C2603FF-E0BC-4248-B9F8-667DB0275688}" presName="conn2-1" presStyleLbl="parChTrans1D3" presStyleIdx="5" presStyleCnt="8"/>
      <dgm:spPr/>
    </dgm:pt>
    <dgm:pt modelId="{692E89E4-7F58-43EB-AB73-A875610B7DF0}" type="pres">
      <dgm:prSet presAssocID="{4C2603FF-E0BC-4248-B9F8-667DB0275688}" presName="connTx" presStyleLbl="parChTrans1D3" presStyleIdx="5" presStyleCnt="8"/>
      <dgm:spPr/>
    </dgm:pt>
    <dgm:pt modelId="{D0CA056D-FDFF-4BDD-A7D3-A136DA113C1A}" type="pres">
      <dgm:prSet presAssocID="{51C8E787-D2BA-4488-9567-714CEB13FA3D}" presName="root2" presStyleCnt="0"/>
      <dgm:spPr/>
    </dgm:pt>
    <dgm:pt modelId="{BEEEAB02-412C-4376-9835-F8A42B636ECA}" type="pres">
      <dgm:prSet presAssocID="{51C8E787-D2BA-4488-9567-714CEB13FA3D}" presName="LevelTwoTextNode" presStyleLbl="node3" presStyleIdx="5" presStyleCnt="8">
        <dgm:presLayoutVars>
          <dgm:chPref val="3"/>
        </dgm:presLayoutVars>
      </dgm:prSet>
      <dgm:spPr/>
    </dgm:pt>
    <dgm:pt modelId="{D5ED39B7-48B4-4CF8-86BB-122787E4F099}" type="pres">
      <dgm:prSet presAssocID="{51C8E787-D2BA-4488-9567-714CEB13FA3D}" presName="level3hierChild" presStyleCnt="0"/>
      <dgm:spPr/>
    </dgm:pt>
    <dgm:pt modelId="{E37C426B-3007-4602-9D0F-9FC72C8DE208}" type="pres">
      <dgm:prSet presAssocID="{9D7F26BC-286C-46F3-A03F-3D69C7A5D6DF}" presName="conn2-1" presStyleLbl="parChTrans1D3" presStyleIdx="6" presStyleCnt="8"/>
      <dgm:spPr/>
    </dgm:pt>
    <dgm:pt modelId="{59F4A57E-B8CA-4701-AF97-989134EC57F7}" type="pres">
      <dgm:prSet presAssocID="{9D7F26BC-286C-46F3-A03F-3D69C7A5D6DF}" presName="connTx" presStyleLbl="parChTrans1D3" presStyleIdx="6" presStyleCnt="8"/>
      <dgm:spPr/>
    </dgm:pt>
    <dgm:pt modelId="{319B9A43-8A9C-4C76-93A5-F981D19B97E0}" type="pres">
      <dgm:prSet presAssocID="{58036AFE-345B-4BC3-A957-4999D2C9D5C2}" presName="root2" presStyleCnt="0"/>
      <dgm:spPr/>
    </dgm:pt>
    <dgm:pt modelId="{E909ABA2-2E50-42A0-9D8F-1E068F94EAB1}" type="pres">
      <dgm:prSet presAssocID="{58036AFE-345B-4BC3-A957-4999D2C9D5C2}" presName="LevelTwoTextNode" presStyleLbl="node3" presStyleIdx="6" presStyleCnt="8">
        <dgm:presLayoutVars>
          <dgm:chPref val="3"/>
        </dgm:presLayoutVars>
      </dgm:prSet>
      <dgm:spPr/>
    </dgm:pt>
    <dgm:pt modelId="{3634882E-E3AE-4809-A51A-72C404D1AA99}" type="pres">
      <dgm:prSet presAssocID="{58036AFE-345B-4BC3-A957-4999D2C9D5C2}" presName="level3hierChild" presStyleCnt="0"/>
      <dgm:spPr/>
    </dgm:pt>
    <dgm:pt modelId="{34E723C1-EA32-4FC0-AED9-5AD06306A3D7}" type="pres">
      <dgm:prSet presAssocID="{4589164B-7DC3-493D-87C1-B8F520FEF33F}" presName="conn2-1" presStyleLbl="parChTrans1D2" presStyleIdx="3" presStyleCnt="4"/>
      <dgm:spPr/>
    </dgm:pt>
    <dgm:pt modelId="{E81C5870-5BE6-4418-A091-D632E1B26BEA}" type="pres">
      <dgm:prSet presAssocID="{4589164B-7DC3-493D-87C1-B8F520FEF33F}" presName="connTx" presStyleLbl="parChTrans1D2" presStyleIdx="3" presStyleCnt="4"/>
      <dgm:spPr/>
    </dgm:pt>
    <dgm:pt modelId="{DDDE9C5E-7D64-412A-A129-D9CCAF95AC85}" type="pres">
      <dgm:prSet presAssocID="{89E67D62-AD76-451F-AE09-E71AE7181D92}" presName="root2" presStyleCnt="0"/>
      <dgm:spPr/>
    </dgm:pt>
    <dgm:pt modelId="{79B756A9-8F68-4D09-B929-0CA72E481786}" type="pres">
      <dgm:prSet presAssocID="{89E67D62-AD76-451F-AE09-E71AE7181D92}" presName="LevelTwoTextNode" presStyleLbl="node2" presStyleIdx="3" presStyleCnt="4">
        <dgm:presLayoutVars>
          <dgm:chPref val="3"/>
        </dgm:presLayoutVars>
      </dgm:prSet>
      <dgm:spPr/>
    </dgm:pt>
    <dgm:pt modelId="{40EFA951-7F60-4B93-AC89-012DE10B120A}" type="pres">
      <dgm:prSet presAssocID="{89E67D62-AD76-451F-AE09-E71AE7181D92}" presName="level3hierChild" presStyleCnt="0"/>
      <dgm:spPr/>
    </dgm:pt>
    <dgm:pt modelId="{07772D75-AC4E-4C5B-8BC5-64DBD2CCA534}" type="pres">
      <dgm:prSet presAssocID="{B3BB8A00-AF85-418B-B330-FBCABAC36FB4}" presName="conn2-1" presStyleLbl="parChTrans1D3" presStyleIdx="7" presStyleCnt="8"/>
      <dgm:spPr/>
    </dgm:pt>
    <dgm:pt modelId="{9F76F209-037C-44E7-9C2A-6B8FD2805770}" type="pres">
      <dgm:prSet presAssocID="{B3BB8A00-AF85-418B-B330-FBCABAC36FB4}" presName="connTx" presStyleLbl="parChTrans1D3" presStyleIdx="7" presStyleCnt="8"/>
      <dgm:spPr/>
    </dgm:pt>
    <dgm:pt modelId="{BC2E3D2C-9A2C-4AE9-B0E8-8E28541FCBC2}" type="pres">
      <dgm:prSet presAssocID="{CFB371C1-D19D-4954-B363-B1DBCF5BD18B}" presName="root2" presStyleCnt="0"/>
      <dgm:spPr/>
    </dgm:pt>
    <dgm:pt modelId="{9C39413D-A055-469C-AF57-4EA3ACB72D92}" type="pres">
      <dgm:prSet presAssocID="{CFB371C1-D19D-4954-B363-B1DBCF5BD18B}" presName="LevelTwoTextNode" presStyleLbl="node3" presStyleIdx="7" presStyleCnt="8">
        <dgm:presLayoutVars>
          <dgm:chPref val="3"/>
        </dgm:presLayoutVars>
      </dgm:prSet>
      <dgm:spPr/>
    </dgm:pt>
    <dgm:pt modelId="{9BCC77AF-B1F3-4CB1-956B-EF282DADCD4C}" type="pres">
      <dgm:prSet presAssocID="{CFB371C1-D19D-4954-B363-B1DBCF5BD18B}" presName="level3hierChild" presStyleCnt="0"/>
      <dgm:spPr/>
    </dgm:pt>
  </dgm:ptLst>
  <dgm:cxnLst>
    <dgm:cxn modelId="{5A1A2905-F846-48F0-A866-B5FE270B2EF4}" type="presOf" srcId="{D2A740A6-A7B6-43CA-BE19-D8F43D354FD4}" destId="{6B64D1AA-262E-4F5B-8F19-6B19DAC58559}" srcOrd="0" destOrd="0" presId="urn:microsoft.com/office/officeart/2005/8/layout/hierarchy2"/>
    <dgm:cxn modelId="{971B9D0A-AEA2-4150-B1E9-73896D7A4FF2}" type="presOf" srcId="{321EF94C-51E4-4F1C-8A1A-D660D089AEF2}" destId="{128319EF-E31A-4E5F-A706-02E5163723A7}" srcOrd="0" destOrd="0" presId="urn:microsoft.com/office/officeart/2005/8/layout/hierarchy2"/>
    <dgm:cxn modelId="{DF00E60E-8563-4D47-97B7-AB35B6CA5246}" type="presOf" srcId="{0B469FDE-C739-45A3-8A81-27627232CF8B}" destId="{0D1FAA36-2413-4341-AE94-0E8BD71D4894}" srcOrd="0" destOrd="0" presId="urn:microsoft.com/office/officeart/2005/8/layout/hierarchy2"/>
    <dgm:cxn modelId="{A4F5A911-EBF5-4510-B3F7-CAD21F8A2D72}" type="presOf" srcId="{58036AFE-345B-4BC3-A957-4999D2C9D5C2}" destId="{E909ABA2-2E50-42A0-9D8F-1E068F94EAB1}" srcOrd="0" destOrd="0" presId="urn:microsoft.com/office/officeart/2005/8/layout/hierarchy2"/>
    <dgm:cxn modelId="{306D9B13-8923-4583-B38B-87BC8B9A72F6}" srcId="{6D7EA74D-59F7-4A1D-8E0C-B47F2A7B8E79}" destId="{D2A740A6-A7B6-43CA-BE19-D8F43D354FD4}" srcOrd="0" destOrd="0" parTransId="{634E70B5-924E-432D-8C22-92415FDA12BE}" sibTransId="{2F69BDA4-10E5-4645-A946-3849459E7A2D}"/>
    <dgm:cxn modelId="{37B9EA14-92F8-433D-BCB7-8400DEA213FA}" type="presOf" srcId="{04858F77-64CF-4FAD-BD5A-247FBE0FCE67}" destId="{03490A0C-FFAB-4C00-A6C1-3443E26DF739}" srcOrd="1" destOrd="0" presId="urn:microsoft.com/office/officeart/2005/8/layout/hierarchy2"/>
    <dgm:cxn modelId="{D1CF6716-ECB4-429C-ABC3-F2D662C3CFF2}" type="presOf" srcId="{8761C253-D6B9-4A8B-9646-49F812E9EB3B}" destId="{0C3F062F-1662-4A4A-AB48-2B7E947DE2CF}" srcOrd="0" destOrd="0" presId="urn:microsoft.com/office/officeart/2005/8/layout/hierarchy2"/>
    <dgm:cxn modelId="{6F774817-CD72-4C42-A688-3A15AB743E7F}" type="presOf" srcId="{B3BB8A00-AF85-418B-B330-FBCABAC36FB4}" destId="{9F76F209-037C-44E7-9C2A-6B8FD2805770}" srcOrd="1" destOrd="0" presId="urn:microsoft.com/office/officeart/2005/8/layout/hierarchy2"/>
    <dgm:cxn modelId="{B49BEB1D-6D13-4ABF-914D-0BCF1287829F}" srcId="{6D7EA74D-59F7-4A1D-8E0C-B47F2A7B8E79}" destId="{95E1B810-2DE6-4C47-BF5E-B7CE4DC05E2F}" srcOrd="2" destOrd="0" parTransId="{F87BD879-DD96-4E63-BD95-2530DB261800}" sibTransId="{A9E7869E-B43D-4904-9D8A-7415553DA637}"/>
    <dgm:cxn modelId="{B9088D21-6264-438F-AFDA-314737AA5FA5}" type="presOf" srcId="{5E38C38D-AE5D-4A4D-A048-4CED8BC3EBCA}" destId="{474A7AD7-0EF5-4D1B-B866-F5FCB66E13AC}" srcOrd="0" destOrd="0" presId="urn:microsoft.com/office/officeart/2005/8/layout/hierarchy2"/>
    <dgm:cxn modelId="{CE292A22-AFDA-404B-A438-7297BC73E335}" type="presOf" srcId="{89E67D62-AD76-451F-AE09-E71AE7181D92}" destId="{79B756A9-8F68-4D09-B929-0CA72E481786}" srcOrd="0" destOrd="0" presId="urn:microsoft.com/office/officeart/2005/8/layout/hierarchy2"/>
    <dgm:cxn modelId="{9A817A26-C1CF-4A97-949D-A5CD2A7E8B15}" type="presOf" srcId="{35506731-17C0-42F3-B58F-421B17C08A35}" destId="{98E2007C-4104-4FA8-8C06-659856C15A4B}" srcOrd="0" destOrd="0" presId="urn:microsoft.com/office/officeart/2005/8/layout/hierarchy2"/>
    <dgm:cxn modelId="{CFF5FC27-FA5A-408C-A87A-5335E5780E03}" srcId="{B6290423-7D45-4BE2-B277-1CF4E1FED6A4}" destId="{7580D6D9-CE43-4DBA-80F7-7C511DC78B18}" srcOrd="0" destOrd="0" parTransId="{7970564F-0E97-47DB-8E0D-F8AF5814A82E}" sibTransId="{2EBD060F-2F39-4023-9F34-EA2B9FCDDEBC}"/>
    <dgm:cxn modelId="{59A08B2B-6CF0-4D0F-8C87-A4597DDC96E4}" srcId="{7580D6D9-CE43-4DBA-80F7-7C511DC78B18}" destId="{6D7EA74D-59F7-4A1D-8E0C-B47F2A7B8E79}" srcOrd="1" destOrd="0" parTransId="{5CF0BF9B-F25A-4DB7-9A8D-4E521C314B99}" sibTransId="{A6FFDD6E-C16D-4BF7-B7A9-6589075AA965}"/>
    <dgm:cxn modelId="{89BC7F2C-FF67-480D-BAA1-4839EA1876F7}" type="presOf" srcId="{F87BD879-DD96-4E63-BD95-2530DB261800}" destId="{F0CED3D2-F33F-4573-8CA9-229B9F9AC8DE}" srcOrd="1" destOrd="0" presId="urn:microsoft.com/office/officeart/2005/8/layout/hierarchy2"/>
    <dgm:cxn modelId="{5A099E2E-A673-4AA8-92C3-E67DBF60810B}" srcId="{0B469FDE-C739-45A3-8A81-27627232CF8B}" destId="{732C6819-51FA-41BC-BACF-FA112A523F81}" srcOrd="0" destOrd="0" parTransId="{04858F77-64CF-4FAD-BD5A-247FBE0FCE67}" sibTransId="{C2AEFC3E-F1B4-4306-B293-80F690A4A122}"/>
    <dgm:cxn modelId="{DE385F3E-E34F-43B8-8287-6D76266EC725}" type="presOf" srcId="{4589164B-7DC3-493D-87C1-B8F520FEF33F}" destId="{34E723C1-EA32-4FC0-AED9-5AD06306A3D7}" srcOrd="0" destOrd="0" presId="urn:microsoft.com/office/officeart/2005/8/layout/hierarchy2"/>
    <dgm:cxn modelId="{6613885D-9B12-4C3F-BA24-6DB60BEF36EE}" srcId="{6D7EA74D-59F7-4A1D-8E0C-B47F2A7B8E79}" destId="{DD8DC842-850D-42A0-BE36-EDF07B9610C9}" srcOrd="1" destOrd="0" parTransId="{B79F4834-DACA-4A61-8C48-92B9E3391A75}" sibTransId="{07D82A63-DEB6-4E69-A1E3-C2B60741EF29}"/>
    <dgm:cxn modelId="{68E57963-72CB-4394-A3E0-1C798D1E9936}" type="presOf" srcId="{8343A90C-BBC2-435F-8CC3-24BB3ADA730F}" destId="{433D77DD-6B07-438E-A8DC-3F5D8487BD49}" srcOrd="1" destOrd="0" presId="urn:microsoft.com/office/officeart/2005/8/layout/hierarchy2"/>
    <dgm:cxn modelId="{7E4E3268-9242-428D-810D-D0EB23C29C54}" type="presOf" srcId="{4589164B-7DC3-493D-87C1-B8F520FEF33F}" destId="{E81C5870-5BE6-4418-A091-D632E1B26BEA}" srcOrd="1" destOrd="0" presId="urn:microsoft.com/office/officeart/2005/8/layout/hierarchy2"/>
    <dgm:cxn modelId="{CCB81269-59C2-413A-B94A-D166E8723542}" srcId="{95E1B810-2DE6-4C47-BF5E-B7CE4DC05E2F}" destId="{3A7CF595-FC11-46D4-A67D-031912BB4637}" srcOrd="0" destOrd="0" parTransId="{0A21B607-6AF0-48A5-8DC5-AA1A7F263333}" sibTransId="{B3F400A3-5F20-47B6-A7E2-9A0EB9AA91A0}"/>
    <dgm:cxn modelId="{8D43804D-4A41-485A-993B-6140B73DBE86}" type="presOf" srcId="{4C2603FF-E0BC-4248-B9F8-667DB0275688}" destId="{054C5505-54C3-4052-A77B-47D5C8CE7FF9}" srcOrd="0" destOrd="0" presId="urn:microsoft.com/office/officeart/2005/8/layout/hierarchy2"/>
    <dgm:cxn modelId="{DD78054E-AA3C-48FC-83FE-D104699213AA}" type="presOf" srcId="{95E1B810-2DE6-4C47-BF5E-B7CE4DC05E2F}" destId="{12E64AF4-F730-4FF2-8576-D0964018E69A}" srcOrd="0" destOrd="0" presId="urn:microsoft.com/office/officeart/2005/8/layout/hierarchy2"/>
    <dgm:cxn modelId="{BF628070-8E61-4DB7-910F-19A8B2812847}" type="presOf" srcId="{B79F4834-DACA-4A61-8C48-92B9E3391A75}" destId="{6F7C5C02-BB28-497F-A7BB-23C0ACD92070}" srcOrd="0" destOrd="0" presId="urn:microsoft.com/office/officeart/2005/8/layout/hierarchy2"/>
    <dgm:cxn modelId="{36591351-D823-4F6C-AAD5-24B9F85F7E39}" srcId="{7580D6D9-CE43-4DBA-80F7-7C511DC78B18}" destId="{1E3CB357-3A38-444D-B9E5-7AE6882730A1}" srcOrd="2" destOrd="0" parTransId="{8761C253-D6B9-4A8B-9646-49F812E9EB3B}" sibTransId="{9F0A00CE-85F2-48C7-A62B-9161E83A7BB6}"/>
    <dgm:cxn modelId="{B27D4C53-A2C3-4AC6-B01B-BFFB5E064A3F}" type="presOf" srcId="{5CF0BF9B-F25A-4DB7-9A8D-4E521C314B99}" destId="{4E1F99BC-78FF-483B-9EE1-201C70D007A3}" srcOrd="1" destOrd="0" presId="urn:microsoft.com/office/officeart/2005/8/layout/hierarchy2"/>
    <dgm:cxn modelId="{89C64854-9C43-4CDD-AA26-034CC14F0305}" srcId="{7580D6D9-CE43-4DBA-80F7-7C511DC78B18}" destId="{89E67D62-AD76-451F-AE09-E71AE7181D92}" srcOrd="3" destOrd="0" parTransId="{4589164B-7DC3-493D-87C1-B8F520FEF33F}" sibTransId="{63DB18BB-2399-47EC-8DE6-BCD3C801592F}"/>
    <dgm:cxn modelId="{6EB6AB55-BADF-486C-978D-EAC668BA0087}" srcId="{89E67D62-AD76-451F-AE09-E71AE7181D92}" destId="{CFB371C1-D19D-4954-B363-B1DBCF5BD18B}" srcOrd="0" destOrd="0" parTransId="{B3BB8A00-AF85-418B-B330-FBCABAC36FB4}" sibTransId="{C3B3D151-ACDF-49B3-B750-DCD2A8905003}"/>
    <dgm:cxn modelId="{A1C64977-B0CD-45A8-869D-CB1EC36F84F0}" type="presOf" srcId="{3A7CF595-FC11-46D4-A67D-031912BB4637}" destId="{E07C3B7D-F276-41AC-BA09-329A7808CCFE}" srcOrd="0" destOrd="0" presId="urn:microsoft.com/office/officeart/2005/8/layout/hierarchy2"/>
    <dgm:cxn modelId="{770C6C7A-3622-4432-AED0-30C08E4A0FB7}" type="presOf" srcId="{E1AFFC6A-B2CA-4C66-8A05-B4E0D7AB9601}" destId="{10C6F145-6412-4692-8AD5-69E773AC2218}" srcOrd="0" destOrd="0" presId="urn:microsoft.com/office/officeart/2005/8/layout/hierarchy2"/>
    <dgm:cxn modelId="{0F70407F-A2DE-414D-9138-11B3CBD95FB1}" type="presOf" srcId="{4F438B3A-1C4F-4D3B-9B9E-9DE4AF357BE5}" destId="{CEBF5CAF-B34D-46DA-BA1C-EC8C488CB008}" srcOrd="0" destOrd="0" presId="urn:microsoft.com/office/officeart/2005/8/layout/hierarchy2"/>
    <dgm:cxn modelId="{2E463F81-0E98-4AD8-B6F6-3FC7B01E0426}" type="presOf" srcId="{5E38C38D-AE5D-4A4D-A048-4CED8BC3EBCA}" destId="{CB4CE633-2CCC-47A0-9837-372F9B853706}" srcOrd="1" destOrd="0" presId="urn:microsoft.com/office/officeart/2005/8/layout/hierarchy2"/>
    <dgm:cxn modelId="{080F1A83-A802-4BE3-B82A-F57EC952C96D}" type="presOf" srcId="{DD8DC842-850D-42A0-BE36-EDF07B9610C9}" destId="{9D90E05B-C933-4CFD-BD70-D1AE424EEDE8}" srcOrd="0" destOrd="0" presId="urn:microsoft.com/office/officeart/2005/8/layout/hierarchy2"/>
    <dgm:cxn modelId="{6D7ACE83-7FD7-4CDB-9F6E-8144922E033E}" type="presOf" srcId="{CFB371C1-D19D-4954-B363-B1DBCF5BD18B}" destId="{9C39413D-A055-469C-AF57-4EA3ACB72D92}" srcOrd="0" destOrd="0" presId="urn:microsoft.com/office/officeart/2005/8/layout/hierarchy2"/>
    <dgm:cxn modelId="{4D1CA68D-39C4-444A-94F1-0683ABE2FAAF}" type="presOf" srcId="{9D7F26BC-286C-46F3-A03F-3D69C7A5D6DF}" destId="{59F4A57E-B8CA-4701-AF97-989134EC57F7}" srcOrd="1" destOrd="0" presId="urn:microsoft.com/office/officeart/2005/8/layout/hierarchy2"/>
    <dgm:cxn modelId="{DB1DC48F-3E23-4F48-B5D9-474900A91176}" type="presOf" srcId="{8761C253-D6B9-4A8B-9646-49F812E9EB3B}" destId="{998181D7-5186-4DEE-84DE-B2894EDC7011}" srcOrd="1" destOrd="0" presId="urn:microsoft.com/office/officeart/2005/8/layout/hierarchy2"/>
    <dgm:cxn modelId="{9E817993-ADA7-4BF0-BC66-233413F9D76F}" srcId="{E1AFFC6A-B2CA-4C66-8A05-B4E0D7AB9601}" destId="{0B469FDE-C739-45A3-8A81-27627232CF8B}" srcOrd="0" destOrd="0" parTransId="{5E38C38D-AE5D-4A4D-A048-4CED8BC3EBCA}" sibTransId="{575F1766-0B8D-4176-97C5-E4C235B1F01C}"/>
    <dgm:cxn modelId="{D99EEF93-514E-4B49-BEB6-D30C4E77988F}" type="presOf" srcId="{0A21B607-6AF0-48A5-8DC5-AA1A7F263333}" destId="{E8EAAEC7-3475-49E7-BCD5-16609A024F3C}" srcOrd="0" destOrd="0" presId="urn:microsoft.com/office/officeart/2005/8/layout/hierarchy2"/>
    <dgm:cxn modelId="{96182694-A43B-4ACF-9FF0-90C52E1F5728}" type="presOf" srcId="{B6291FD5-B69B-49E2-8034-072271172284}" destId="{760FBADF-6F6C-46E8-AE8A-B0C6E57A826C}" srcOrd="1" destOrd="0" presId="urn:microsoft.com/office/officeart/2005/8/layout/hierarchy2"/>
    <dgm:cxn modelId="{962E4D9F-31A9-4D43-882A-19B7862362A2}" type="presOf" srcId="{4F438B3A-1C4F-4D3B-9B9E-9DE4AF357BE5}" destId="{D6D8E0F0-7909-46C6-8CD5-ABB0F2BFD16C}" srcOrd="1" destOrd="0" presId="urn:microsoft.com/office/officeart/2005/8/layout/hierarchy2"/>
    <dgm:cxn modelId="{76F5F5A1-844F-4DEB-8A23-C04F477A27F7}" type="presOf" srcId="{04858F77-64CF-4FAD-BD5A-247FBE0FCE67}" destId="{A4B38F36-E542-465F-961E-5EF818DEC9A0}" srcOrd="0" destOrd="0" presId="urn:microsoft.com/office/officeart/2005/8/layout/hierarchy2"/>
    <dgm:cxn modelId="{B6393DA6-36B4-45BE-85AF-1CEE7AED4200}" type="presOf" srcId="{1E3CB357-3A38-444D-B9E5-7AE6882730A1}" destId="{834501DB-3BFC-4E07-A91E-32B927715B85}" srcOrd="0" destOrd="0" presId="urn:microsoft.com/office/officeart/2005/8/layout/hierarchy2"/>
    <dgm:cxn modelId="{3B8EC7AA-A5BF-4141-9BC7-9C8A3D056BF6}" type="presOf" srcId="{9D7F26BC-286C-46F3-A03F-3D69C7A5D6DF}" destId="{E37C426B-3007-4602-9D0F-9FC72C8DE208}" srcOrd="0" destOrd="0" presId="urn:microsoft.com/office/officeart/2005/8/layout/hierarchy2"/>
    <dgm:cxn modelId="{7A42F9AB-F343-4BA3-8130-18EF0B4D761F}" type="presOf" srcId="{0A21B607-6AF0-48A5-8DC5-AA1A7F263333}" destId="{051E3E0F-712F-4AA1-BE96-21D431470988}" srcOrd="1" destOrd="0" presId="urn:microsoft.com/office/officeart/2005/8/layout/hierarchy2"/>
    <dgm:cxn modelId="{40785FB3-0D78-4562-890B-ED7C6E9FB601}" type="presOf" srcId="{AA544DAB-FCEC-437A-BFA1-2F2AD315CBA5}" destId="{1BAF6E79-609D-4442-B4F9-787FDEBBED24}" srcOrd="0" destOrd="0" presId="urn:microsoft.com/office/officeart/2005/8/layout/hierarchy2"/>
    <dgm:cxn modelId="{40907DB5-17B2-47A3-8AAA-439507C09B63}" type="presOf" srcId="{F87BD879-DD96-4E63-BD95-2530DB261800}" destId="{CAF5E232-EBA0-40BE-A62B-8E518B30BACE}" srcOrd="0" destOrd="0" presId="urn:microsoft.com/office/officeart/2005/8/layout/hierarchy2"/>
    <dgm:cxn modelId="{1B8694B5-3FD3-4F1F-93D4-2D8F2504DB59}" type="presOf" srcId="{B79F4834-DACA-4A61-8C48-92B9E3391A75}" destId="{93C00142-8022-4AEA-9716-9ABBBA18022F}" srcOrd="1" destOrd="0" presId="urn:microsoft.com/office/officeart/2005/8/layout/hierarchy2"/>
    <dgm:cxn modelId="{5D81F6B8-23D3-4450-9DB4-E49CE4A9ACA2}" type="presOf" srcId="{8D9E2505-3E4C-4EE2-93AE-BA0BDA1B56D9}" destId="{0A0647FB-95D3-44E9-B970-87525365DDD5}" srcOrd="0" destOrd="0" presId="urn:microsoft.com/office/officeart/2005/8/layout/hierarchy2"/>
    <dgm:cxn modelId="{940CACC2-6867-4673-9459-71E458B62A4B}" type="presOf" srcId="{8343A90C-BBC2-435F-8CC3-24BB3ADA730F}" destId="{84E6944C-4276-4CD9-9A7E-4AD4B4D09AAC}" srcOrd="0" destOrd="0" presId="urn:microsoft.com/office/officeart/2005/8/layout/hierarchy2"/>
    <dgm:cxn modelId="{22FC89C6-97DC-4FF3-BE3B-5D0898787D40}" type="presOf" srcId="{634E70B5-924E-432D-8C22-92415FDA12BE}" destId="{B567098B-1E37-448C-92D9-A8EE32CE8371}" srcOrd="0" destOrd="0" presId="urn:microsoft.com/office/officeart/2005/8/layout/hierarchy2"/>
    <dgm:cxn modelId="{1B1BADCC-3E7C-4B14-B23F-23D8D1CE4062}" type="presOf" srcId="{B6290423-7D45-4BE2-B277-1CF4E1FED6A4}" destId="{CAAEDBB8-9F40-436E-9A16-5F4579720AAD}" srcOrd="0" destOrd="0" presId="urn:microsoft.com/office/officeart/2005/8/layout/hierarchy2"/>
    <dgm:cxn modelId="{DA43B2CF-E8B8-4E44-A5D6-0FEB562D742A}" srcId="{E1AFFC6A-B2CA-4C66-8A05-B4E0D7AB9601}" destId="{321EF94C-51E4-4F1C-8A1A-D660D089AEF2}" srcOrd="1" destOrd="0" parTransId="{AA544DAB-FCEC-437A-BFA1-2F2AD315CBA5}" sibTransId="{618A6F46-E64B-4288-A333-48BBCBF785BD}"/>
    <dgm:cxn modelId="{63E300D2-BEF1-4E9A-8797-8BE1166A6B03}" srcId="{321EF94C-51E4-4F1C-8A1A-D660D089AEF2}" destId="{8D9E2505-3E4C-4EE2-93AE-BA0BDA1B56D9}" srcOrd="0" destOrd="0" parTransId="{B6291FD5-B69B-49E2-8034-072271172284}" sibTransId="{66B338D6-E005-4B58-B45A-34231D210857}"/>
    <dgm:cxn modelId="{3B00CED3-3F76-46C7-85AB-2B6E1157DA05}" type="presOf" srcId="{634E70B5-924E-432D-8C22-92415FDA12BE}" destId="{48F925B8-36B5-408F-9BEF-FBF2EBC191DF}" srcOrd="1" destOrd="0" presId="urn:microsoft.com/office/officeart/2005/8/layout/hierarchy2"/>
    <dgm:cxn modelId="{54DDE7D4-1FBB-4587-B022-09520C9E24F1}" srcId="{7580D6D9-CE43-4DBA-80F7-7C511DC78B18}" destId="{E1AFFC6A-B2CA-4C66-8A05-B4E0D7AB9601}" srcOrd="0" destOrd="0" parTransId="{8343A90C-BBC2-435F-8CC3-24BB3ADA730F}" sibTransId="{A42904E1-C8C5-4786-B5FD-1A8CBD48A494}"/>
    <dgm:cxn modelId="{B45FFDD8-FD5E-4E39-B122-4C76F2406E04}" type="presOf" srcId="{732C6819-51FA-41BC-BACF-FA112A523F81}" destId="{032827E9-5182-4A7D-B0CC-B91E79705BF4}" srcOrd="0" destOrd="0" presId="urn:microsoft.com/office/officeart/2005/8/layout/hierarchy2"/>
    <dgm:cxn modelId="{A29169DB-2C52-499D-A5A2-512D26E2F48B}" type="presOf" srcId="{AA544DAB-FCEC-437A-BFA1-2F2AD315CBA5}" destId="{F9AEE1CB-AFCF-4762-9D32-607800FB66FD}" srcOrd="1" destOrd="0" presId="urn:microsoft.com/office/officeart/2005/8/layout/hierarchy2"/>
    <dgm:cxn modelId="{591134DC-6A4C-47AC-819B-377A21C15F30}" type="presOf" srcId="{B6291FD5-B69B-49E2-8034-072271172284}" destId="{6267A504-609E-4BE5-91EB-8A94FD39E26C}" srcOrd="0" destOrd="0" presId="urn:microsoft.com/office/officeart/2005/8/layout/hierarchy2"/>
    <dgm:cxn modelId="{2CDF79DC-2925-4410-9678-65665A24E5D4}" type="presOf" srcId="{7580D6D9-CE43-4DBA-80F7-7C511DC78B18}" destId="{9CB815F4-2386-4DB3-BE34-A2DA5A16F64D}" srcOrd="0" destOrd="0" presId="urn:microsoft.com/office/officeart/2005/8/layout/hierarchy2"/>
    <dgm:cxn modelId="{9C7F85DE-66DA-4E64-A3FF-3549EB8FE101}" srcId="{1E3CB357-3A38-444D-B9E5-7AE6882730A1}" destId="{51C8E787-D2BA-4488-9567-714CEB13FA3D}" srcOrd="0" destOrd="0" parTransId="{4C2603FF-E0BC-4248-B9F8-667DB0275688}" sibTransId="{9F8EA0E9-C78A-4085-A9E2-B090D51857CE}"/>
    <dgm:cxn modelId="{42B3E0E1-4AB4-4EAF-9366-9E212F779DDF}" type="presOf" srcId="{B3BB8A00-AF85-418B-B330-FBCABAC36FB4}" destId="{07772D75-AC4E-4C5B-8BC5-64DBD2CCA534}" srcOrd="0" destOrd="0" presId="urn:microsoft.com/office/officeart/2005/8/layout/hierarchy2"/>
    <dgm:cxn modelId="{AD2DBBE6-97DB-4AA8-AD07-3D3C784F28CC}" type="presOf" srcId="{4C2603FF-E0BC-4248-B9F8-667DB0275688}" destId="{692E89E4-7F58-43EB-AB73-A875610B7DF0}" srcOrd="1" destOrd="0" presId="urn:microsoft.com/office/officeart/2005/8/layout/hierarchy2"/>
    <dgm:cxn modelId="{5B95D9EF-1592-4FAD-979C-FE729A0260AC}" type="presOf" srcId="{5CF0BF9B-F25A-4DB7-9A8D-4E521C314B99}" destId="{F6DC01DB-9882-4480-95D3-355D96227DCC}" srcOrd="0" destOrd="0" presId="urn:microsoft.com/office/officeart/2005/8/layout/hierarchy2"/>
    <dgm:cxn modelId="{A6B03AF5-FAF5-46A8-A29D-1F47887E4D5D}" type="presOf" srcId="{51C8E787-D2BA-4488-9567-714CEB13FA3D}" destId="{BEEEAB02-412C-4376-9835-F8A42B636ECA}" srcOrd="0" destOrd="0" presId="urn:microsoft.com/office/officeart/2005/8/layout/hierarchy2"/>
    <dgm:cxn modelId="{C6EF3DF5-306B-43F4-A4A4-4C9EBFC6F6D8}" srcId="{1E3CB357-3A38-444D-B9E5-7AE6882730A1}" destId="{58036AFE-345B-4BC3-A957-4999D2C9D5C2}" srcOrd="1" destOrd="0" parTransId="{9D7F26BC-286C-46F3-A03F-3D69C7A5D6DF}" sibTransId="{C746C229-3738-4850-B7E3-A4561827B1E0}"/>
    <dgm:cxn modelId="{A1B67CF7-0A6E-4AD7-BFDA-ABD10781AA69}" srcId="{DD8DC842-850D-42A0-BE36-EDF07B9610C9}" destId="{35506731-17C0-42F3-B58F-421B17C08A35}" srcOrd="0" destOrd="0" parTransId="{4F438B3A-1C4F-4D3B-9B9E-9DE4AF357BE5}" sibTransId="{A86AE61B-1B44-4873-8113-AAE7C1A67202}"/>
    <dgm:cxn modelId="{BA6FF8FA-C34A-416E-A0BE-6D749D0824DF}" type="presOf" srcId="{6D7EA74D-59F7-4A1D-8E0C-B47F2A7B8E79}" destId="{7573D26C-1576-4F27-9087-234A4DBA73D4}" srcOrd="0" destOrd="0" presId="urn:microsoft.com/office/officeart/2005/8/layout/hierarchy2"/>
    <dgm:cxn modelId="{24470BA5-49F1-4A87-83A1-C14638D78F96}" type="presParOf" srcId="{CAAEDBB8-9F40-436E-9A16-5F4579720AAD}" destId="{60711C98-EF45-45FD-9978-B90C4BB1ED92}" srcOrd="0" destOrd="0" presId="urn:microsoft.com/office/officeart/2005/8/layout/hierarchy2"/>
    <dgm:cxn modelId="{5D880ACF-FB65-4387-B004-017BAABB7284}" type="presParOf" srcId="{60711C98-EF45-45FD-9978-B90C4BB1ED92}" destId="{9CB815F4-2386-4DB3-BE34-A2DA5A16F64D}" srcOrd="0" destOrd="0" presId="urn:microsoft.com/office/officeart/2005/8/layout/hierarchy2"/>
    <dgm:cxn modelId="{F20A0A9D-9A7F-414A-9434-43D47FE08CAF}" type="presParOf" srcId="{60711C98-EF45-45FD-9978-B90C4BB1ED92}" destId="{AEB5C2D6-7EF7-4BA1-978D-4CE7336C4D8D}" srcOrd="1" destOrd="0" presId="urn:microsoft.com/office/officeart/2005/8/layout/hierarchy2"/>
    <dgm:cxn modelId="{9586CA02-E1B1-46F3-A0A1-591AD482F29A}" type="presParOf" srcId="{AEB5C2D6-7EF7-4BA1-978D-4CE7336C4D8D}" destId="{84E6944C-4276-4CD9-9A7E-4AD4B4D09AAC}" srcOrd="0" destOrd="0" presId="urn:microsoft.com/office/officeart/2005/8/layout/hierarchy2"/>
    <dgm:cxn modelId="{F3AB3375-C214-4F6B-AACD-66A62D61A396}" type="presParOf" srcId="{84E6944C-4276-4CD9-9A7E-4AD4B4D09AAC}" destId="{433D77DD-6B07-438E-A8DC-3F5D8487BD49}" srcOrd="0" destOrd="0" presId="urn:microsoft.com/office/officeart/2005/8/layout/hierarchy2"/>
    <dgm:cxn modelId="{E80951AA-2B03-423D-8DB3-911B427FB9A5}" type="presParOf" srcId="{AEB5C2D6-7EF7-4BA1-978D-4CE7336C4D8D}" destId="{57AB5845-7EC4-4C06-883C-D3883C19D092}" srcOrd="1" destOrd="0" presId="urn:microsoft.com/office/officeart/2005/8/layout/hierarchy2"/>
    <dgm:cxn modelId="{820CB5DD-730C-4173-A6BC-C3AF5014C9F3}" type="presParOf" srcId="{57AB5845-7EC4-4C06-883C-D3883C19D092}" destId="{10C6F145-6412-4692-8AD5-69E773AC2218}" srcOrd="0" destOrd="0" presId="urn:microsoft.com/office/officeart/2005/8/layout/hierarchy2"/>
    <dgm:cxn modelId="{533DB11B-3530-4558-8B9A-4D8D89E164DF}" type="presParOf" srcId="{57AB5845-7EC4-4C06-883C-D3883C19D092}" destId="{22ADEB3B-EB62-4992-9530-F8FCEC80A131}" srcOrd="1" destOrd="0" presId="urn:microsoft.com/office/officeart/2005/8/layout/hierarchy2"/>
    <dgm:cxn modelId="{A4C80F80-C682-490B-A38A-1FA5C281A4D4}" type="presParOf" srcId="{22ADEB3B-EB62-4992-9530-F8FCEC80A131}" destId="{474A7AD7-0EF5-4D1B-B866-F5FCB66E13AC}" srcOrd="0" destOrd="0" presId="urn:microsoft.com/office/officeart/2005/8/layout/hierarchy2"/>
    <dgm:cxn modelId="{0646011E-E548-4BAB-8CDF-579B63E17F33}" type="presParOf" srcId="{474A7AD7-0EF5-4D1B-B866-F5FCB66E13AC}" destId="{CB4CE633-2CCC-47A0-9837-372F9B853706}" srcOrd="0" destOrd="0" presId="urn:microsoft.com/office/officeart/2005/8/layout/hierarchy2"/>
    <dgm:cxn modelId="{8E5DAC1B-53E5-48CA-87DD-FD2C4580A809}" type="presParOf" srcId="{22ADEB3B-EB62-4992-9530-F8FCEC80A131}" destId="{BE7B5CCA-B756-4626-833A-9E3FCA161D31}" srcOrd="1" destOrd="0" presId="urn:microsoft.com/office/officeart/2005/8/layout/hierarchy2"/>
    <dgm:cxn modelId="{2BFD311A-4F41-4B3B-ACB5-25E84D2F292A}" type="presParOf" srcId="{BE7B5CCA-B756-4626-833A-9E3FCA161D31}" destId="{0D1FAA36-2413-4341-AE94-0E8BD71D4894}" srcOrd="0" destOrd="0" presId="urn:microsoft.com/office/officeart/2005/8/layout/hierarchy2"/>
    <dgm:cxn modelId="{2FCB9A31-B7AB-49AF-9B55-DA8495617E04}" type="presParOf" srcId="{BE7B5CCA-B756-4626-833A-9E3FCA161D31}" destId="{B37911DA-BA35-4F83-92EA-F17686C64A3A}" srcOrd="1" destOrd="0" presId="urn:microsoft.com/office/officeart/2005/8/layout/hierarchy2"/>
    <dgm:cxn modelId="{90372393-D421-414D-ADDF-525E4C685CD1}" type="presParOf" srcId="{B37911DA-BA35-4F83-92EA-F17686C64A3A}" destId="{A4B38F36-E542-465F-961E-5EF818DEC9A0}" srcOrd="0" destOrd="0" presId="urn:microsoft.com/office/officeart/2005/8/layout/hierarchy2"/>
    <dgm:cxn modelId="{E14F7C15-1CEA-4F11-B6E1-2AEEFED685D8}" type="presParOf" srcId="{A4B38F36-E542-465F-961E-5EF818DEC9A0}" destId="{03490A0C-FFAB-4C00-A6C1-3443E26DF739}" srcOrd="0" destOrd="0" presId="urn:microsoft.com/office/officeart/2005/8/layout/hierarchy2"/>
    <dgm:cxn modelId="{7B491BC9-17A2-4FE5-9292-6791B5C77E1D}" type="presParOf" srcId="{B37911DA-BA35-4F83-92EA-F17686C64A3A}" destId="{5FAA9E5B-6150-480D-872B-2B5552347AF0}" srcOrd="1" destOrd="0" presId="urn:microsoft.com/office/officeart/2005/8/layout/hierarchy2"/>
    <dgm:cxn modelId="{7E889BE2-DAF8-4CA3-81B2-7F61D351F6F9}" type="presParOf" srcId="{5FAA9E5B-6150-480D-872B-2B5552347AF0}" destId="{032827E9-5182-4A7D-B0CC-B91E79705BF4}" srcOrd="0" destOrd="0" presId="urn:microsoft.com/office/officeart/2005/8/layout/hierarchy2"/>
    <dgm:cxn modelId="{BB19CDB6-A9FF-434E-A6F3-996DE7666275}" type="presParOf" srcId="{5FAA9E5B-6150-480D-872B-2B5552347AF0}" destId="{0709BC49-AAF5-47C4-AAF7-EA70C0734676}" srcOrd="1" destOrd="0" presId="urn:microsoft.com/office/officeart/2005/8/layout/hierarchy2"/>
    <dgm:cxn modelId="{65740A92-6EDA-4240-A25C-A44F9EDAF389}" type="presParOf" srcId="{22ADEB3B-EB62-4992-9530-F8FCEC80A131}" destId="{1BAF6E79-609D-4442-B4F9-787FDEBBED24}" srcOrd="2" destOrd="0" presId="urn:microsoft.com/office/officeart/2005/8/layout/hierarchy2"/>
    <dgm:cxn modelId="{A272D3E0-6EFB-47A8-A357-44641BDA113F}" type="presParOf" srcId="{1BAF6E79-609D-4442-B4F9-787FDEBBED24}" destId="{F9AEE1CB-AFCF-4762-9D32-607800FB66FD}" srcOrd="0" destOrd="0" presId="urn:microsoft.com/office/officeart/2005/8/layout/hierarchy2"/>
    <dgm:cxn modelId="{AAADF724-499C-4BCC-8F9C-AD4C09C5BB81}" type="presParOf" srcId="{22ADEB3B-EB62-4992-9530-F8FCEC80A131}" destId="{23CA4B0A-C008-466B-816D-EFEE04A74E6A}" srcOrd="3" destOrd="0" presId="urn:microsoft.com/office/officeart/2005/8/layout/hierarchy2"/>
    <dgm:cxn modelId="{D068E3E7-1F1E-44EC-9650-85C3214B0AF4}" type="presParOf" srcId="{23CA4B0A-C008-466B-816D-EFEE04A74E6A}" destId="{128319EF-E31A-4E5F-A706-02E5163723A7}" srcOrd="0" destOrd="0" presId="urn:microsoft.com/office/officeart/2005/8/layout/hierarchy2"/>
    <dgm:cxn modelId="{8F20F85F-7152-4F06-B537-9055ADC3867A}" type="presParOf" srcId="{23CA4B0A-C008-466B-816D-EFEE04A74E6A}" destId="{1B34BDB5-8047-4440-B001-502119B70354}" srcOrd="1" destOrd="0" presId="urn:microsoft.com/office/officeart/2005/8/layout/hierarchy2"/>
    <dgm:cxn modelId="{CA9F9B89-9F55-4F15-A47B-A3935E4DD4EE}" type="presParOf" srcId="{1B34BDB5-8047-4440-B001-502119B70354}" destId="{6267A504-609E-4BE5-91EB-8A94FD39E26C}" srcOrd="0" destOrd="0" presId="urn:microsoft.com/office/officeart/2005/8/layout/hierarchy2"/>
    <dgm:cxn modelId="{9D671CAD-99B6-48CA-B445-E9A47DF53BC6}" type="presParOf" srcId="{6267A504-609E-4BE5-91EB-8A94FD39E26C}" destId="{760FBADF-6F6C-46E8-AE8A-B0C6E57A826C}" srcOrd="0" destOrd="0" presId="urn:microsoft.com/office/officeart/2005/8/layout/hierarchy2"/>
    <dgm:cxn modelId="{F68B1577-3B25-416F-824B-25D64203E670}" type="presParOf" srcId="{1B34BDB5-8047-4440-B001-502119B70354}" destId="{BC7130D7-8F3F-4291-A839-716BC9204CC2}" srcOrd="1" destOrd="0" presId="urn:microsoft.com/office/officeart/2005/8/layout/hierarchy2"/>
    <dgm:cxn modelId="{0C308415-AE00-4591-BDB5-8DD8F82FCB9E}" type="presParOf" srcId="{BC7130D7-8F3F-4291-A839-716BC9204CC2}" destId="{0A0647FB-95D3-44E9-B970-87525365DDD5}" srcOrd="0" destOrd="0" presId="urn:microsoft.com/office/officeart/2005/8/layout/hierarchy2"/>
    <dgm:cxn modelId="{B373D096-11E9-4B19-B895-ADEE11F9FB44}" type="presParOf" srcId="{BC7130D7-8F3F-4291-A839-716BC9204CC2}" destId="{7393F2EF-E52F-49E3-B39C-45F76AB2A3DA}" srcOrd="1" destOrd="0" presId="urn:microsoft.com/office/officeart/2005/8/layout/hierarchy2"/>
    <dgm:cxn modelId="{BF70ABA1-EAB7-4E60-BC13-025D565F98EB}" type="presParOf" srcId="{AEB5C2D6-7EF7-4BA1-978D-4CE7336C4D8D}" destId="{F6DC01DB-9882-4480-95D3-355D96227DCC}" srcOrd="2" destOrd="0" presId="urn:microsoft.com/office/officeart/2005/8/layout/hierarchy2"/>
    <dgm:cxn modelId="{7D537361-66C6-4C40-A744-9CB294277D49}" type="presParOf" srcId="{F6DC01DB-9882-4480-95D3-355D96227DCC}" destId="{4E1F99BC-78FF-483B-9EE1-201C70D007A3}" srcOrd="0" destOrd="0" presId="urn:microsoft.com/office/officeart/2005/8/layout/hierarchy2"/>
    <dgm:cxn modelId="{379FE504-D20E-404C-9D98-B125D7A2BEFC}" type="presParOf" srcId="{AEB5C2D6-7EF7-4BA1-978D-4CE7336C4D8D}" destId="{BC140CAC-6DCD-4EE5-A3F0-57FB5DAAE16A}" srcOrd="3" destOrd="0" presId="urn:microsoft.com/office/officeart/2005/8/layout/hierarchy2"/>
    <dgm:cxn modelId="{CE8ED60D-0E0E-47A1-A583-07E5BD689729}" type="presParOf" srcId="{BC140CAC-6DCD-4EE5-A3F0-57FB5DAAE16A}" destId="{7573D26C-1576-4F27-9087-234A4DBA73D4}" srcOrd="0" destOrd="0" presId="urn:microsoft.com/office/officeart/2005/8/layout/hierarchy2"/>
    <dgm:cxn modelId="{B1EAD2BA-FF04-4F25-975A-8ECE6E008938}" type="presParOf" srcId="{BC140CAC-6DCD-4EE5-A3F0-57FB5DAAE16A}" destId="{B4B254D9-1D20-41CA-8322-CE1628A4957D}" srcOrd="1" destOrd="0" presId="urn:microsoft.com/office/officeart/2005/8/layout/hierarchy2"/>
    <dgm:cxn modelId="{058A4294-C855-4280-9388-95B95F366CF4}" type="presParOf" srcId="{B4B254D9-1D20-41CA-8322-CE1628A4957D}" destId="{B567098B-1E37-448C-92D9-A8EE32CE8371}" srcOrd="0" destOrd="0" presId="urn:microsoft.com/office/officeart/2005/8/layout/hierarchy2"/>
    <dgm:cxn modelId="{54736B79-858B-4AA1-9096-9EBEE01EFD10}" type="presParOf" srcId="{B567098B-1E37-448C-92D9-A8EE32CE8371}" destId="{48F925B8-36B5-408F-9BEF-FBF2EBC191DF}" srcOrd="0" destOrd="0" presId="urn:microsoft.com/office/officeart/2005/8/layout/hierarchy2"/>
    <dgm:cxn modelId="{ABB9EA90-D00A-4714-BC15-34A059EA3886}" type="presParOf" srcId="{B4B254D9-1D20-41CA-8322-CE1628A4957D}" destId="{112434A8-55A0-459B-A818-6293069EC47E}" srcOrd="1" destOrd="0" presId="urn:microsoft.com/office/officeart/2005/8/layout/hierarchy2"/>
    <dgm:cxn modelId="{8B649DCF-4B32-4150-B867-710696C01289}" type="presParOf" srcId="{112434A8-55A0-459B-A818-6293069EC47E}" destId="{6B64D1AA-262E-4F5B-8F19-6B19DAC58559}" srcOrd="0" destOrd="0" presId="urn:microsoft.com/office/officeart/2005/8/layout/hierarchy2"/>
    <dgm:cxn modelId="{D61CBCF3-CA0B-434C-8965-11171956AA7C}" type="presParOf" srcId="{112434A8-55A0-459B-A818-6293069EC47E}" destId="{CD4F9CBB-DFDB-42B7-8589-48DEA9DACB18}" srcOrd="1" destOrd="0" presId="urn:microsoft.com/office/officeart/2005/8/layout/hierarchy2"/>
    <dgm:cxn modelId="{3D8A4B45-530B-4461-BBB9-DAC04028F79B}" type="presParOf" srcId="{B4B254D9-1D20-41CA-8322-CE1628A4957D}" destId="{6F7C5C02-BB28-497F-A7BB-23C0ACD92070}" srcOrd="2" destOrd="0" presId="urn:microsoft.com/office/officeart/2005/8/layout/hierarchy2"/>
    <dgm:cxn modelId="{F7451A02-E8F6-402E-B915-52D7E7BD4427}" type="presParOf" srcId="{6F7C5C02-BB28-497F-A7BB-23C0ACD92070}" destId="{93C00142-8022-4AEA-9716-9ABBBA18022F}" srcOrd="0" destOrd="0" presId="urn:microsoft.com/office/officeart/2005/8/layout/hierarchy2"/>
    <dgm:cxn modelId="{7BC8DBA7-38CE-472B-9AF0-7B9F61AA67D0}" type="presParOf" srcId="{B4B254D9-1D20-41CA-8322-CE1628A4957D}" destId="{7ED268FE-5F41-43C1-982D-EB20AD950129}" srcOrd="3" destOrd="0" presId="urn:microsoft.com/office/officeart/2005/8/layout/hierarchy2"/>
    <dgm:cxn modelId="{204FB40F-C13E-4417-8DCD-00E01AF837DD}" type="presParOf" srcId="{7ED268FE-5F41-43C1-982D-EB20AD950129}" destId="{9D90E05B-C933-4CFD-BD70-D1AE424EEDE8}" srcOrd="0" destOrd="0" presId="urn:microsoft.com/office/officeart/2005/8/layout/hierarchy2"/>
    <dgm:cxn modelId="{0681C989-F7B6-4FB5-B61E-6BBE4DD0D24B}" type="presParOf" srcId="{7ED268FE-5F41-43C1-982D-EB20AD950129}" destId="{9DA87938-1E85-448B-AF2E-1086ADBB1512}" srcOrd="1" destOrd="0" presId="urn:microsoft.com/office/officeart/2005/8/layout/hierarchy2"/>
    <dgm:cxn modelId="{5B735821-5764-4EC0-9E28-C4B4317D131A}" type="presParOf" srcId="{9DA87938-1E85-448B-AF2E-1086ADBB1512}" destId="{CEBF5CAF-B34D-46DA-BA1C-EC8C488CB008}" srcOrd="0" destOrd="0" presId="urn:microsoft.com/office/officeart/2005/8/layout/hierarchy2"/>
    <dgm:cxn modelId="{E43F37AA-2CF5-4215-8D5F-08937EB2739C}" type="presParOf" srcId="{CEBF5CAF-B34D-46DA-BA1C-EC8C488CB008}" destId="{D6D8E0F0-7909-46C6-8CD5-ABB0F2BFD16C}" srcOrd="0" destOrd="0" presId="urn:microsoft.com/office/officeart/2005/8/layout/hierarchy2"/>
    <dgm:cxn modelId="{A258B87D-C1D1-461A-A4ED-2EFA8CED6ED1}" type="presParOf" srcId="{9DA87938-1E85-448B-AF2E-1086ADBB1512}" destId="{94D3F492-42FB-4AF1-A6CC-BBE886818423}" srcOrd="1" destOrd="0" presId="urn:microsoft.com/office/officeart/2005/8/layout/hierarchy2"/>
    <dgm:cxn modelId="{4F7F8853-AC2A-4BDB-A120-58E536E76476}" type="presParOf" srcId="{94D3F492-42FB-4AF1-A6CC-BBE886818423}" destId="{98E2007C-4104-4FA8-8C06-659856C15A4B}" srcOrd="0" destOrd="0" presId="urn:microsoft.com/office/officeart/2005/8/layout/hierarchy2"/>
    <dgm:cxn modelId="{5306411B-F600-443A-833C-AD86AB202965}" type="presParOf" srcId="{94D3F492-42FB-4AF1-A6CC-BBE886818423}" destId="{66092E4D-D13B-4700-9E3A-04D316B24A29}" srcOrd="1" destOrd="0" presId="urn:microsoft.com/office/officeart/2005/8/layout/hierarchy2"/>
    <dgm:cxn modelId="{2D73B058-DD69-4287-AAB1-E15CF622CF27}" type="presParOf" srcId="{B4B254D9-1D20-41CA-8322-CE1628A4957D}" destId="{CAF5E232-EBA0-40BE-A62B-8E518B30BACE}" srcOrd="4" destOrd="0" presId="urn:microsoft.com/office/officeart/2005/8/layout/hierarchy2"/>
    <dgm:cxn modelId="{EF3BE040-932F-44FA-ABED-233C0A14D091}" type="presParOf" srcId="{CAF5E232-EBA0-40BE-A62B-8E518B30BACE}" destId="{F0CED3D2-F33F-4573-8CA9-229B9F9AC8DE}" srcOrd="0" destOrd="0" presId="urn:microsoft.com/office/officeart/2005/8/layout/hierarchy2"/>
    <dgm:cxn modelId="{C1844FE7-01BA-4857-9114-19AE48B3CBB2}" type="presParOf" srcId="{B4B254D9-1D20-41CA-8322-CE1628A4957D}" destId="{358D8F67-7EBC-4745-802A-D36D6663C688}" srcOrd="5" destOrd="0" presId="urn:microsoft.com/office/officeart/2005/8/layout/hierarchy2"/>
    <dgm:cxn modelId="{3988C9E8-FFE7-429F-BEBB-468745027951}" type="presParOf" srcId="{358D8F67-7EBC-4745-802A-D36D6663C688}" destId="{12E64AF4-F730-4FF2-8576-D0964018E69A}" srcOrd="0" destOrd="0" presId="urn:microsoft.com/office/officeart/2005/8/layout/hierarchy2"/>
    <dgm:cxn modelId="{D2332DE8-52F0-407C-902C-C6FC4F7E8B54}" type="presParOf" srcId="{358D8F67-7EBC-4745-802A-D36D6663C688}" destId="{1BC4F00A-BCB6-4108-8564-36483903BA08}" srcOrd="1" destOrd="0" presId="urn:microsoft.com/office/officeart/2005/8/layout/hierarchy2"/>
    <dgm:cxn modelId="{EF9B33F3-353A-4E6A-AE1F-88A274CB2709}" type="presParOf" srcId="{1BC4F00A-BCB6-4108-8564-36483903BA08}" destId="{E8EAAEC7-3475-49E7-BCD5-16609A024F3C}" srcOrd="0" destOrd="0" presId="urn:microsoft.com/office/officeart/2005/8/layout/hierarchy2"/>
    <dgm:cxn modelId="{110CD9DC-6B44-4C85-961D-060039622F5F}" type="presParOf" srcId="{E8EAAEC7-3475-49E7-BCD5-16609A024F3C}" destId="{051E3E0F-712F-4AA1-BE96-21D431470988}" srcOrd="0" destOrd="0" presId="urn:microsoft.com/office/officeart/2005/8/layout/hierarchy2"/>
    <dgm:cxn modelId="{71672244-4D45-4A5E-87B7-F6210566BE00}" type="presParOf" srcId="{1BC4F00A-BCB6-4108-8564-36483903BA08}" destId="{C3337B8C-BB30-476F-A9B1-DFA77FDB9C81}" srcOrd="1" destOrd="0" presId="urn:microsoft.com/office/officeart/2005/8/layout/hierarchy2"/>
    <dgm:cxn modelId="{2EE7A9F8-6FCE-4F44-84A0-D0E8F91DAA60}" type="presParOf" srcId="{C3337B8C-BB30-476F-A9B1-DFA77FDB9C81}" destId="{E07C3B7D-F276-41AC-BA09-329A7808CCFE}" srcOrd="0" destOrd="0" presId="urn:microsoft.com/office/officeart/2005/8/layout/hierarchy2"/>
    <dgm:cxn modelId="{CD4A34C6-7472-4C17-ABF5-EEC50EE8F1DF}" type="presParOf" srcId="{C3337B8C-BB30-476F-A9B1-DFA77FDB9C81}" destId="{C6FB918F-93B2-4FF7-9EEC-5592E297A737}" srcOrd="1" destOrd="0" presId="urn:microsoft.com/office/officeart/2005/8/layout/hierarchy2"/>
    <dgm:cxn modelId="{7A4E3A34-EEB3-4EA2-8E3C-0472ED718489}" type="presParOf" srcId="{AEB5C2D6-7EF7-4BA1-978D-4CE7336C4D8D}" destId="{0C3F062F-1662-4A4A-AB48-2B7E947DE2CF}" srcOrd="4" destOrd="0" presId="urn:microsoft.com/office/officeart/2005/8/layout/hierarchy2"/>
    <dgm:cxn modelId="{395AFEC5-0939-4787-9A57-1B8E2C0DAE2B}" type="presParOf" srcId="{0C3F062F-1662-4A4A-AB48-2B7E947DE2CF}" destId="{998181D7-5186-4DEE-84DE-B2894EDC7011}" srcOrd="0" destOrd="0" presId="urn:microsoft.com/office/officeart/2005/8/layout/hierarchy2"/>
    <dgm:cxn modelId="{79D212F2-193E-467D-8C87-1281E2B46F45}" type="presParOf" srcId="{AEB5C2D6-7EF7-4BA1-978D-4CE7336C4D8D}" destId="{5AC8988C-59DB-4610-A0F6-693BA9027D45}" srcOrd="5" destOrd="0" presId="urn:microsoft.com/office/officeart/2005/8/layout/hierarchy2"/>
    <dgm:cxn modelId="{080979F6-77C9-4726-9671-44AC44BD632A}" type="presParOf" srcId="{5AC8988C-59DB-4610-A0F6-693BA9027D45}" destId="{834501DB-3BFC-4E07-A91E-32B927715B85}" srcOrd="0" destOrd="0" presId="urn:microsoft.com/office/officeart/2005/8/layout/hierarchy2"/>
    <dgm:cxn modelId="{71CEEB83-1A8D-4467-A3FA-77BF130F0DF4}" type="presParOf" srcId="{5AC8988C-59DB-4610-A0F6-693BA9027D45}" destId="{E2E78C4B-8378-49C2-A095-72B7641CBD1A}" srcOrd="1" destOrd="0" presId="urn:microsoft.com/office/officeart/2005/8/layout/hierarchy2"/>
    <dgm:cxn modelId="{55F96F1C-74C7-47A6-BB70-7456750F432D}" type="presParOf" srcId="{E2E78C4B-8378-49C2-A095-72B7641CBD1A}" destId="{054C5505-54C3-4052-A77B-47D5C8CE7FF9}" srcOrd="0" destOrd="0" presId="urn:microsoft.com/office/officeart/2005/8/layout/hierarchy2"/>
    <dgm:cxn modelId="{7E5E39F7-958E-49FB-A0CF-EB9F04F46A09}" type="presParOf" srcId="{054C5505-54C3-4052-A77B-47D5C8CE7FF9}" destId="{692E89E4-7F58-43EB-AB73-A875610B7DF0}" srcOrd="0" destOrd="0" presId="urn:microsoft.com/office/officeart/2005/8/layout/hierarchy2"/>
    <dgm:cxn modelId="{177C2279-496B-4080-A686-BEF8E14000E1}" type="presParOf" srcId="{E2E78C4B-8378-49C2-A095-72B7641CBD1A}" destId="{D0CA056D-FDFF-4BDD-A7D3-A136DA113C1A}" srcOrd="1" destOrd="0" presId="urn:microsoft.com/office/officeart/2005/8/layout/hierarchy2"/>
    <dgm:cxn modelId="{C6B2749E-CD57-4F84-A5F8-F82C10C70920}" type="presParOf" srcId="{D0CA056D-FDFF-4BDD-A7D3-A136DA113C1A}" destId="{BEEEAB02-412C-4376-9835-F8A42B636ECA}" srcOrd="0" destOrd="0" presId="urn:microsoft.com/office/officeart/2005/8/layout/hierarchy2"/>
    <dgm:cxn modelId="{4AFF2670-09A4-4F75-A8BD-19F5326BDF8C}" type="presParOf" srcId="{D0CA056D-FDFF-4BDD-A7D3-A136DA113C1A}" destId="{D5ED39B7-48B4-4CF8-86BB-122787E4F099}" srcOrd="1" destOrd="0" presId="urn:microsoft.com/office/officeart/2005/8/layout/hierarchy2"/>
    <dgm:cxn modelId="{E9600944-A0D2-4F55-B795-D36298396922}" type="presParOf" srcId="{E2E78C4B-8378-49C2-A095-72B7641CBD1A}" destId="{E37C426B-3007-4602-9D0F-9FC72C8DE208}" srcOrd="2" destOrd="0" presId="urn:microsoft.com/office/officeart/2005/8/layout/hierarchy2"/>
    <dgm:cxn modelId="{A0BD6C7F-0094-4850-8D9B-2C79FED85DF5}" type="presParOf" srcId="{E37C426B-3007-4602-9D0F-9FC72C8DE208}" destId="{59F4A57E-B8CA-4701-AF97-989134EC57F7}" srcOrd="0" destOrd="0" presId="urn:microsoft.com/office/officeart/2005/8/layout/hierarchy2"/>
    <dgm:cxn modelId="{92469706-B044-4E44-81A9-4A7BFD5F7CB8}" type="presParOf" srcId="{E2E78C4B-8378-49C2-A095-72B7641CBD1A}" destId="{319B9A43-8A9C-4C76-93A5-F981D19B97E0}" srcOrd="3" destOrd="0" presId="urn:microsoft.com/office/officeart/2005/8/layout/hierarchy2"/>
    <dgm:cxn modelId="{D0B8B364-2367-47C8-B3D7-A36A8D37013F}" type="presParOf" srcId="{319B9A43-8A9C-4C76-93A5-F981D19B97E0}" destId="{E909ABA2-2E50-42A0-9D8F-1E068F94EAB1}" srcOrd="0" destOrd="0" presId="urn:microsoft.com/office/officeart/2005/8/layout/hierarchy2"/>
    <dgm:cxn modelId="{2C024227-2500-479D-93F4-5AC290FAC8EC}" type="presParOf" srcId="{319B9A43-8A9C-4C76-93A5-F981D19B97E0}" destId="{3634882E-E3AE-4809-A51A-72C404D1AA99}" srcOrd="1" destOrd="0" presId="urn:microsoft.com/office/officeart/2005/8/layout/hierarchy2"/>
    <dgm:cxn modelId="{640D3B44-3513-41CE-9863-AE219D4DE0FB}" type="presParOf" srcId="{AEB5C2D6-7EF7-4BA1-978D-4CE7336C4D8D}" destId="{34E723C1-EA32-4FC0-AED9-5AD06306A3D7}" srcOrd="6" destOrd="0" presId="urn:microsoft.com/office/officeart/2005/8/layout/hierarchy2"/>
    <dgm:cxn modelId="{D809E238-0521-48DA-8D92-D2A22CAE70B5}" type="presParOf" srcId="{34E723C1-EA32-4FC0-AED9-5AD06306A3D7}" destId="{E81C5870-5BE6-4418-A091-D632E1B26BEA}" srcOrd="0" destOrd="0" presId="urn:microsoft.com/office/officeart/2005/8/layout/hierarchy2"/>
    <dgm:cxn modelId="{6ABCD62A-C82D-41EC-95B9-68F013D0725A}" type="presParOf" srcId="{AEB5C2D6-7EF7-4BA1-978D-4CE7336C4D8D}" destId="{DDDE9C5E-7D64-412A-A129-D9CCAF95AC85}" srcOrd="7" destOrd="0" presId="urn:microsoft.com/office/officeart/2005/8/layout/hierarchy2"/>
    <dgm:cxn modelId="{0FD9E61F-27A8-4063-A704-9578D35E9CC5}" type="presParOf" srcId="{DDDE9C5E-7D64-412A-A129-D9CCAF95AC85}" destId="{79B756A9-8F68-4D09-B929-0CA72E481786}" srcOrd="0" destOrd="0" presId="urn:microsoft.com/office/officeart/2005/8/layout/hierarchy2"/>
    <dgm:cxn modelId="{1AD7B106-3A89-48C4-98E3-64D707DA2FD8}" type="presParOf" srcId="{DDDE9C5E-7D64-412A-A129-D9CCAF95AC85}" destId="{40EFA951-7F60-4B93-AC89-012DE10B120A}" srcOrd="1" destOrd="0" presId="urn:microsoft.com/office/officeart/2005/8/layout/hierarchy2"/>
    <dgm:cxn modelId="{C0F0A6AF-8622-4B60-B0B7-2D7F1663ED40}" type="presParOf" srcId="{40EFA951-7F60-4B93-AC89-012DE10B120A}" destId="{07772D75-AC4E-4C5B-8BC5-64DBD2CCA534}" srcOrd="0" destOrd="0" presId="urn:microsoft.com/office/officeart/2005/8/layout/hierarchy2"/>
    <dgm:cxn modelId="{EFF37EFF-6796-467D-B9E8-6C3808D2F5B4}" type="presParOf" srcId="{07772D75-AC4E-4C5B-8BC5-64DBD2CCA534}" destId="{9F76F209-037C-44E7-9C2A-6B8FD2805770}" srcOrd="0" destOrd="0" presId="urn:microsoft.com/office/officeart/2005/8/layout/hierarchy2"/>
    <dgm:cxn modelId="{9E99AFAE-8A9F-4222-BB32-32414D396AAD}" type="presParOf" srcId="{40EFA951-7F60-4B93-AC89-012DE10B120A}" destId="{BC2E3D2C-9A2C-4AE9-B0E8-8E28541FCBC2}" srcOrd="1" destOrd="0" presId="urn:microsoft.com/office/officeart/2005/8/layout/hierarchy2"/>
    <dgm:cxn modelId="{1228112B-3FFF-4027-A957-6B25B9FE1979}" type="presParOf" srcId="{BC2E3D2C-9A2C-4AE9-B0E8-8E28541FCBC2}" destId="{9C39413D-A055-469C-AF57-4EA3ACB72D92}" srcOrd="0" destOrd="0" presId="urn:microsoft.com/office/officeart/2005/8/layout/hierarchy2"/>
    <dgm:cxn modelId="{1CF7430E-FD06-41DA-86A3-FE1CA4070CA8}" type="presParOf" srcId="{BC2E3D2C-9A2C-4AE9-B0E8-8E28541FCBC2}" destId="{9BCC77AF-B1F3-4CB1-956B-EF282DADCD4C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8987E191-1AD9-4BEF-BED3-3329B8791F5E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1055C3A-D9F2-4459-AF04-09F2CABA3129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Identificar problema</a:t>
          </a:r>
          <a:endParaRPr lang="es-CO" dirty="0"/>
        </a:p>
      </dgm:t>
    </dgm:pt>
    <dgm:pt modelId="{34945E9F-DB4F-4586-AB69-C12729167FEF}" type="parTrans" cxnId="{8DCBDE68-BD45-45AE-9EF5-C687C2F4EAA7}">
      <dgm:prSet/>
      <dgm:spPr/>
      <dgm:t>
        <a:bodyPr/>
        <a:lstStyle/>
        <a:p>
          <a:endParaRPr lang="es-CO"/>
        </a:p>
      </dgm:t>
    </dgm:pt>
    <dgm:pt modelId="{DAA03DBB-A61C-4FA4-971F-96B2C7DEB382}" type="sibTrans" cxnId="{8DCBDE68-BD45-45AE-9EF5-C687C2F4EAA7}">
      <dgm:prSet/>
      <dgm:spPr/>
      <dgm:t>
        <a:bodyPr/>
        <a:lstStyle/>
        <a:p>
          <a:endParaRPr lang="es-CO"/>
        </a:p>
      </dgm:t>
    </dgm:pt>
    <dgm:pt modelId="{050932E3-8966-44D1-8BAF-EC5C2D2FEB4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Celsia tiene una granja de paneles solares y quiere optimizar su mantenimiento</a:t>
          </a:r>
          <a:endParaRPr lang="es-CO" dirty="0">
            <a:solidFill>
              <a:schemeClr val="tx1"/>
            </a:solidFill>
          </a:endParaRPr>
        </a:p>
      </dgm:t>
    </dgm:pt>
    <dgm:pt modelId="{1958394C-3F4F-4031-8B5D-9CC407E1E510}" type="parTrans" cxnId="{2AC2057D-84E4-460C-A06C-20372E4A9609}">
      <dgm:prSet/>
      <dgm:spPr/>
      <dgm:t>
        <a:bodyPr/>
        <a:lstStyle/>
        <a:p>
          <a:endParaRPr lang="es-CO"/>
        </a:p>
      </dgm:t>
    </dgm:pt>
    <dgm:pt modelId="{3CD21E26-B330-43DB-88AC-C91C4FF80850}" type="sibTrans" cxnId="{2AC2057D-84E4-460C-A06C-20372E4A9609}">
      <dgm:prSet/>
      <dgm:spPr/>
      <dgm:t>
        <a:bodyPr/>
        <a:lstStyle/>
        <a:p>
          <a:endParaRPr lang="es-CO"/>
        </a:p>
      </dgm:t>
    </dgm:pt>
    <dgm:pt modelId="{2BAE3EA0-2EFF-4006-8FCB-62381E67B820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Acoto el problema</a:t>
          </a:r>
          <a:endParaRPr lang="es-CO" dirty="0"/>
        </a:p>
      </dgm:t>
    </dgm:pt>
    <dgm:pt modelId="{F275549E-B661-45F0-BD57-132F0F6750C5}" type="parTrans" cxnId="{F8F32AD7-70E5-4FFA-96A7-83B5E5F9DB36}">
      <dgm:prSet/>
      <dgm:spPr/>
      <dgm:t>
        <a:bodyPr/>
        <a:lstStyle/>
        <a:p>
          <a:endParaRPr lang="es-CO"/>
        </a:p>
      </dgm:t>
    </dgm:pt>
    <dgm:pt modelId="{82F8E6B7-46EA-4004-9B7A-1870A974F033}" type="sibTrans" cxnId="{F8F32AD7-70E5-4FFA-96A7-83B5E5F9DB36}">
      <dgm:prSet/>
      <dgm:spPr/>
      <dgm:t>
        <a:bodyPr/>
        <a:lstStyle/>
        <a:p>
          <a:endParaRPr lang="es-CO"/>
        </a:p>
      </dgm:t>
    </dgm:pt>
    <dgm:pt modelId="{255D3D4A-0ED5-491B-AFB2-02D72810574D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Queremos saber cuándo es necesario limpiar los paneles</a:t>
          </a:r>
          <a:endParaRPr lang="es-CO" dirty="0">
            <a:solidFill>
              <a:schemeClr val="tx1"/>
            </a:solidFill>
          </a:endParaRPr>
        </a:p>
      </dgm:t>
    </dgm:pt>
    <dgm:pt modelId="{A0492AB5-65F6-46F4-B15C-8F1F7034DA46}" type="parTrans" cxnId="{711E45DA-4AAD-45B7-B61B-516114907930}">
      <dgm:prSet/>
      <dgm:spPr/>
      <dgm:t>
        <a:bodyPr/>
        <a:lstStyle/>
        <a:p>
          <a:endParaRPr lang="es-CO"/>
        </a:p>
      </dgm:t>
    </dgm:pt>
    <dgm:pt modelId="{7D12417E-59A7-4D58-9C14-2EB0AAC2438F}" type="sibTrans" cxnId="{711E45DA-4AAD-45B7-B61B-516114907930}">
      <dgm:prSet/>
      <dgm:spPr/>
      <dgm:t>
        <a:bodyPr/>
        <a:lstStyle/>
        <a:p>
          <a:endParaRPr lang="es-CO"/>
        </a:p>
      </dgm:t>
    </dgm:pt>
    <dgm:pt modelId="{4380450E-246A-4C80-AEBB-5D1B0CD59765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¿Con qué datos cuento?</a:t>
          </a:r>
          <a:endParaRPr lang="es-CO" dirty="0"/>
        </a:p>
      </dgm:t>
    </dgm:pt>
    <dgm:pt modelId="{AEC9B82C-789A-4353-A3D2-4E188FFC0CD6}" type="parTrans" cxnId="{CEE04309-42FB-46E8-8E6E-D7D218F74721}">
      <dgm:prSet/>
      <dgm:spPr/>
      <dgm:t>
        <a:bodyPr/>
        <a:lstStyle/>
        <a:p>
          <a:endParaRPr lang="es-CO"/>
        </a:p>
      </dgm:t>
    </dgm:pt>
    <dgm:pt modelId="{A2CC9F20-6160-473B-B49A-85B35B72E85D}" type="sibTrans" cxnId="{CEE04309-42FB-46E8-8E6E-D7D218F74721}">
      <dgm:prSet/>
      <dgm:spPr/>
      <dgm:t>
        <a:bodyPr/>
        <a:lstStyle/>
        <a:p>
          <a:endParaRPr lang="es-CO"/>
        </a:p>
      </dgm:t>
    </dgm:pt>
    <dgm:pt modelId="{66C4C0E4-9F4C-4E36-BA4D-B633E82F3424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Revisar diccionarios de las bases</a:t>
          </a:r>
          <a:endParaRPr lang="es-CO" dirty="0">
            <a:solidFill>
              <a:schemeClr val="tx1"/>
            </a:solidFill>
          </a:endParaRPr>
        </a:p>
      </dgm:t>
    </dgm:pt>
    <dgm:pt modelId="{C2BA6925-5882-4799-9900-CA40D127934E}" type="parTrans" cxnId="{C13C93CB-C83C-4170-A954-7F7FE582D715}">
      <dgm:prSet/>
      <dgm:spPr/>
      <dgm:t>
        <a:bodyPr/>
        <a:lstStyle/>
        <a:p>
          <a:endParaRPr lang="es-CO"/>
        </a:p>
      </dgm:t>
    </dgm:pt>
    <dgm:pt modelId="{3A0D2715-F06E-4E30-BD85-1A09F1C7640E}" type="sibTrans" cxnId="{C13C93CB-C83C-4170-A954-7F7FE582D715}">
      <dgm:prSet/>
      <dgm:spPr/>
      <dgm:t>
        <a:bodyPr/>
        <a:lstStyle/>
        <a:p>
          <a:endParaRPr lang="es-CO"/>
        </a:p>
      </dgm:t>
    </dgm:pt>
    <dgm:pt modelId="{DD9A6F59-2736-4D3C-972A-18290AADE6F5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Aprendizaje supervisado</a:t>
          </a:r>
          <a:endParaRPr lang="es-CO" dirty="0">
            <a:solidFill>
              <a:schemeClr val="tx1"/>
            </a:solidFill>
          </a:endParaRPr>
        </a:p>
      </dgm:t>
    </dgm:pt>
    <dgm:pt modelId="{6E5E0E0C-C362-4EE9-9673-CED0FA3BB210}" type="parTrans" cxnId="{B8279253-689A-4427-BDD6-D6D3614DC3C8}">
      <dgm:prSet/>
      <dgm:spPr/>
      <dgm:t>
        <a:bodyPr/>
        <a:lstStyle/>
        <a:p>
          <a:endParaRPr lang="es-CO"/>
        </a:p>
      </dgm:t>
    </dgm:pt>
    <dgm:pt modelId="{B78C82E6-C227-46C6-82A8-0222782975EE}" type="sibTrans" cxnId="{B8279253-689A-4427-BDD6-D6D3614DC3C8}">
      <dgm:prSet/>
      <dgm:spPr/>
      <dgm:t>
        <a:bodyPr/>
        <a:lstStyle/>
        <a:p>
          <a:endParaRPr lang="es-CO"/>
        </a:p>
      </dgm:t>
    </dgm:pt>
    <dgm:pt modelId="{6B1A7B6D-BBBC-4ADE-8600-A659A2FB74E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Revisión de literatura</a:t>
          </a:r>
          <a:endParaRPr lang="es-CO" dirty="0">
            <a:solidFill>
              <a:schemeClr val="tx1"/>
            </a:solidFill>
          </a:endParaRPr>
        </a:p>
      </dgm:t>
    </dgm:pt>
    <dgm:pt modelId="{7333B5BA-7192-4534-963C-D66247CB929A}" type="parTrans" cxnId="{7F2FE245-3D86-4D98-9534-3296C79520EC}">
      <dgm:prSet/>
      <dgm:spPr/>
      <dgm:t>
        <a:bodyPr/>
        <a:lstStyle/>
        <a:p>
          <a:endParaRPr lang="es-CO"/>
        </a:p>
      </dgm:t>
    </dgm:pt>
    <dgm:pt modelId="{C39AA6FC-3461-4F0A-8BD6-B2BEC0C78CE4}" type="sibTrans" cxnId="{7F2FE245-3D86-4D98-9534-3296C79520EC}">
      <dgm:prSet/>
      <dgm:spPr/>
      <dgm:t>
        <a:bodyPr/>
        <a:lstStyle/>
        <a:p>
          <a:endParaRPr lang="es-CO"/>
        </a:p>
      </dgm:t>
    </dgm:pt>
    <dgm:pt modelId="{355FEDF7-6CB5-499A-A407-823F8516D623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Limpiar bases de datos</a:t>
          </a:r>
          <a:endParaRPr lang="es-CO" dirty="0">
            <a:solidFill>
              <a:schemeClr val="tx1"/>
            </a:solidFill>
          </a:endParaRPr>
        </a:p>
      </dgm:t>
    </dgm:pt>
    <dgm:pt modelId="{8443D21C-C012-4A06-A1B4-12007EA071B2}" type="parTrans" cxnId="{CC979E76-CF5A-4DF7-9E62-4FA247CCD527}">
      <dgm:prSet/>
      <dgm:spPr/>
      <dgm:t>
        <a:bodyPr/>
        <a:lstStyle/>
        <a:p>
          <a:endParaRPr lang="es-CO"/>
        </a:p>
      </dgm:t>
    </dgm:pt>
    <dgm:pt modelId="{CFFE34C0-9413-4596-A4AA-F108E2EFD40A}" type="sibTrans" cxnId="{CC979E76-CF5A-4DF7-9E62-4FA247CCD527}">
      <dgm:prSet/>
      <dgm:spPr/>
      <dgm:t>
        <a:bodyPr/>
        <a:lstStyle/>
        <a:p>
          <a:endParaRPr lang="es-CO"/>
        </a:p>
      </dgm:t>
    </dgm:pt>
    <dgm:pt modelId="{AD3E188A-6330-4BEA-A00E-979C309C23A7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Construir variables</a:t>
          </a:r>
          <a:endParaRPr lang="es-CO" dirty="0">
            <a:solidFill>
              <a:schemeClr val="tx1"/>
            </a:solidFill>
          </a:endParaRPr>
        </a:p>
      </dgm:t>
    </dgm:pt>
    <dgm:pt modelId="{CCC6A193-25FB-4901-B5A5-D43CA2C05069}" type="parTrans" cxnId="{F3136B21-5650-4498-8296-1EC3AEA7EB2F}">
      <dgm:prSet/>
      <dgm:spPr/>
      <dgm:t>
        <a:bodyPr/>
        <a:lstStyle/>
        <a:p>
          <a:endParaRPr lang="es-CO"/>
        </a:p>
      </dgm:t>
    </dgm:pt>
    <dgm:pt modelId="{F28FB784-F91B-45E0-865B-1ABAE6442C0A}" type="sibTrans" cxnId="{F3136B21-5650-4498-8296-1EC3AEA7EB2F}">
      <dgm:prSet/>
      <dgm:spPr/>
      <dgm:t>
        <a:bodyPr/>
        <a:lstStyle/>
        <a:p>
          <a:endParaRPr lang="es-CO"/>
        </a:p>
      </dgm:t>
    </dgm:pt>
    <dgm:pt modelId="{33D7C7E6-CA8D-4E43-B68D-FCCB0B488329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Consolidar</a:t>
          </a:r>
          <a:endParaRPr lang="es-CO" dirty="0">
            <a:solidFill>
              <a:schemeClr val="tx1"/>
            </a:solidFill>
          </a:endParaRPr>
        </a:p>
      </dgm:t>
    </dgm:pt>
    <dgm:pt modelId="{27265D1C-170E-4AE1-9A70-3943BD34A90E}" type="parTrans" cxnId="{317DDEC5-0366-4080-BD3E-498D6C74FE26}">
      <dgm:prSet/>
      <dgm:spPr/>
      <dgm:t>
        <a:bodyPr/>
        <a:lstStyle/>
        <a:p>
          <a:endParaRPr lang="es-CO"/>
        </a:p>
      </dgm:t>
    </dgm:pt>
    <dgm:pt modelId="{8C8F9AA6-F75D-4F99-91F0-85BC6484D7A1}" type="sibTrans" cxnId="{317DDEC5-0366-4080-BD3E-498D6C74FE26}">
      <dgm:prSet/>
      <dgm:spPr/>
      <dgm:t>
        <a:bodyPr/>
        <a:lstStyle/>
        <a:p>
          <a:endParaRPr lang="es-CO"/>
        </a:p>
      </dgm:t>
    </dgm:pt>
    <dgm:pt modelId="{99D8D219-A5C0-47BD-A26E-A2178A79104C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Desarrollo</a:t>
          </a:r>
          <a:endParaRPr lang="es-CO" dirty="0"/>
        </a:p>
      </dgm:t>
    </dgm:pt>
    <dgm:pt modelId="{396B45EE-8030-4E10-9BB3-DCD0EC37160E}" type="parTrans" cxnId="{5F665DAE-447A-42D5-BFB7-F322C10CBB9B}">
      <dgm:prSet/>
      <dgm:spPr/>
      <dgm:t>
        <a:bodyPr/>
        <a:lstStyle/>
        <a:p>
          <a:endParaRPr lang="es-CO"/>
        </a:p>
      </dgm:t>
    </dgm:pt>
    <dgm:pt modelId="{0F015497-BFD0-4643-80A1-A095CCBBAC85}" type="sibTrans" cxnId="{5F665DAE-447A-42D5-BFB7-F322C10CBB9B}">
      <dgm:prSet/>
      <dgm:spPr/>
      <dgm:t>
        <a:bodyPr/>
        <a:lstStyle/>
        <a:p>
          <a:endParaRPr lang="es-CO"/>
        </a:p>
      </dgm:t>
    </dgm:pt>
    <dgm:pt modelId="{88E7F9A4-92B5-4339-8BDC-9CC274E109F0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Construir diferentes modelos</a:t>
          </a:r>
          <a:endParaRPr lang="es-CO" dirty="0">
            <a:solidFill>
              <a:schemeClr val="tx1"/>
            </a:solidFill>
          </a:endParaRPr>
        </a:p>
      </dgm:t>
    </dgm:pt>
    <dgm:pt modelId="{9F04BD23-E95F-4250-9070-0DA2DBBD465E}" type="parTrans" cxnId="{F32C7DC5-CFEE-4C53-BA9E-84DF8F66EBF2}">
      <dgm:prSet/>
      <dgm:spPr/>
      <dgm:t>
        <a:bodyPr/>
        <a:lstStyle/>
        <a:p>
          <a:endParaRPr lang="es-CO"/>
        </a:p>
      </dgm:t>
    </dgm:pt>
    <dgm:pt modelId="{30D0467C-AFFB-477F-86E2-36C7F5FC247D}" type="sibTrans" cxnId="{F32C7DC5-CFEE-4C53-BA9E-84DF8F66EBF2}">
      <dgm:prSet/>
      <dgm:spPr/>
      <dgm:t>
        <a:bodyPr/>
        <a:lstStyle/>
        <a:p>
          <a:endParaRPr lang="es-CO"/>
        </a:p>
      </dgm:t>
    </dgm:pt>
    <dgm:pt modelId="{27D52273-B607-4327-ABA9-99DFE0DB8A4D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Hacer fine </a:t>
          </a:r>
          <a:r>
            <a:rPr lang="es-ES" dirty="0" err="1">
              <a:solidFill>
                <a:schemeClr val="tx1"/>
              </a:solidFill>
            </a:rPr>
            <a:t>tuning</a:t>
          </a:r>
          <a:r>
            <a:rPr lang="es-ES" dirty="0">
              <a:solidFill>
                <a:schemeClr val="tx1"/>
              </a:solidFill>
            </a:rPr>
            <a:t> de los modelos</a:t>
          </a:r>
          <a:endParaRPr lang="es-CO" dirty="0">
            <a:solidFill>
              <a:schemeClr val="tx1"/>
            </a:solidFill>
          </a:endParaRPr>
        </a:p>
      </dgm:t>
    </dgm:pt>
    <dgm:pt modelId="{F2BE6A88-8F69-42E0-844B-8DFFEB6ED75C}" type="parTrans" cxnId="{ECFD2820-E3B4-4E96-A001-C713A2E5C0CE}">
      <dgm:prSet/>
      <dgm:spPr/>
      <dgm:t>
        <a:bodyPr/>
        <a:lstStyle/>
        <a:p>
          <a:endParaRPr lang="es-CO"/>
        </a:p>
      </dgm:t>
    </dgm:pt>
    <dgm:pt modelId="{E196FFF6-D9AA-45C3-A693-D5F9E822F61F}" type="sibTrans" cxnId="{ECFD2820-E3B4-4E96-A001-C713A2E5C0CE}">
      <dgm:prSet/>
      <dgm:spPr/>
      <dgm:t>
        <a:bodyPr/>
        <a:lstStyle/>
        <a:p>
          <a:endParaRPr lang="es-CO"/>
        </a:p>
      </dgm:t>
    </dgm:pt>
    <dgm:pt modelId="{B2A34CD9-CF1F-4057-ACD9-A5D6B9A4A7F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Escoger el mejor modelo</a:t>
          </a:r>
          <a:endParaRPr lang="es-CO" dirty="0">
            <a:solidFill>
              <a:schemeClr val="tx1"/>
            </a:solidFill>
          </a:endParaRPr>
        </a:p>
      </dgm:t>
    </dgm:pt>
    <dgm:pt modelId="{3E875DD0-4657-4B7B-BB22-C395C011D8D8}" type="parTrans" cxnId="{A53BBB9C-7E94-4212-B2F9-20CCBE62A4B5}">
      <dgm:prSet/>
      <dgm:spPr/>
      <dgm:t>
        <a:bodyPr/>
        <a:lstStyle/>
        <a:p>
          <a:endParaRPr lang="es-CO"/>
        </a:p>
      </dgm:t>
    </dgm:pt>
    <dgm:pt modelId="{15BCE4AA-7189-4994-8367-93221B57BB47}" type="sibTrans" cxnId="{A53BBB9C-7E94-4212-B2F9-20CCBE62A4B5}">
      <dgm:prSet/>
      <dgm:spPr/>
      <dgm:t>
        <a:bodyPr/>
        <a:lstStyle/>
        <a:p>
          <a:endParaRPr lang="es-CO"/>
        </a:p>
      </dgm:t>
    </dgm:pt>
    <dgm:pt modelId="{F35BE22B-DBE5-416F-930A-E2642820774F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Evaluar</a:t>
          </a:r>
          <a:endParaRPr lang="es-CO" dirty="0"/>
        </a:p>
      </dgm:t>
    </dgm:pt>
    <dgm:pt modelId="{8B02C1B6-F325-4528-B98C-22F5C6549143}" type="parTrans" cxnId="{2DA79E56-C326-407F-81B9-8654E7EC503D}">
      <dgm:prSet/>
      <dgm:spPr/>
      <dgm:t>
        <a:bodyPr/>
        <a:lstStyle/>
        <a:p>
          <a:endParaRPr lang="es-CO"/>
        </a:p>
      </dgm:t>
    </dgm:pt>
    <dgm:pt modelId="{279D6B3B-236C-4DE8-96F7-EDB9C2DC17D1}" type="sibTrans" cxnId="{2DA79E56-C326-407F-81B9-8654E7EC503D}">
      <dgm:prSet/>
      <dgm:spPr/>
      <dgm:t>
        <a:bodyPr/>
        <a:lstStyle/>
        <a:p>
          <a:endParaRPr lang="es-CO"/>
        </a:p>
      </dgm:t>
    </dgm:pt>
    <dgm:pt modelId="{0829817D-9E44-4808-B42E-45D6D3AA338D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Despliegue</a:t>
          </a:r>
          <a:endParaRPr lang="es-CO" dirty="0"/>
        </a:p>
      </dgm:t>
    </dgm:pt>
    <dgm:pt modelId="{2E857FDB-9F16-4E33-A2DD-64E56EE0F345}" type="parTrans" cxnId="{44C5BD11-9689-4F13-AE91-BDEDBA92D8B6}">
      <dgm:prSet/>
      <dgm:spPr/>
      <dgm:t>
        <a:bodyPr/>
        <a:lstStyle/>
        <a:p>
          <a:endParaRPr lang="es-CO"/>
        </a:p>
      </dgm:t>
    </dgm:pt>
    <dgm:pt modelId="{7DD72081-63C2-4D64-9E53-74934B60E4FE}" type="sibTrans" cxnId="{44C5BD11-9689-4F13-AE91-BDEDBA92D8B6}">
      <dgm:prSet/>
      <dgm:spPr/>
      <dgm:t>
        <a:bodyPr/>
        <a:lstStyle/>
        <a:p>
          <a:endParaRPr lang="es-CO"/>
        </a:p>
      </dgm:t>
    </dgm:pt>
    <dgm:pt modelId="{E470C0BC-83B3-477F-9446-59B6C93F60C0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Estabilizar</a:t>
          </a:r>
          <a:endParaRPr lang="es-CO" dirty="0">
            <a:solidFill>
              <a:schemeClr val="tx1"/>
            </a:solidFill>
          </a:endParaRPr>
        </a:p>
      </dgm:t>
    </dgm:pt>
    <dgm:pt modelId="{1A47066C-6139-4855-B639-792FC543008D}" type="parTrans" cxnId="{8A836D15-8EAD-4168-9A21-C2062060FB3D}">
      <dgm:prSet/>
      <dgm:spPr/>
      <dgm:t>
        <a:bodyPr/>
        <a:lstStyle/>
        <a:p>
          <a:endParaRPr lang="es-CO"/>
        </a:p>
      </dgm:t>
    </dgm:pt>
    <dgm:pt modelId="{4684D5E6-A5EA-4F52-9BE1-179953AA7938}" type="sibTrans" cxnId="{8A836D15-8EAD-4168-9A21-C2062060FB3D}">
      <dgm:prSet/>
      <dgm:spPr/>
      <dgm:t>
        <a:bodyPr/>
        <a:lstStyle/>
        <a:p>
          <a:endParaRPr lang="es-CO"/>
        </a:p>
      </dgm:t>
    </dgm:pt>
    <dgm:pt modelId="{F1383F6C-6F11-4AEA-A861-A6C73D195351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 entrenar</a:t>
          </a:r>
          <a:endParaRPr lang="es-CO" dirty="0">
            <a:solidFill>
              <a:schemeClr val="tx1"/>
            </a:solidFill>
          </a:endParaRPr>
        </a:p>
      </dgm:t>
    </dgm:pt>
    <dgm:pt modelId="{B948A27E-8825-4880-A3AD-166714D271D9}" type="parTrans" cxnId="{F2E0740D-E988-4BDA-890A-00B5F246275A}">
      <dgm:prSet/>
      <dgm:spPr/>
      <dgm:t>
        <a:bodyPr/>
        <a:lstStyle/>
        <a:p>
          <a:endParaRPr lang="es-CO"/>
        </a:p>
      </dgm:t>
    </dgm:pt>
    <dgm:pt modelId="{07117C93-1BF3-4D48-ABDD-6C077BD30A64}" type="sibTrans" cxnId="{F2E0740D-E988-4BDA-890A-00B5F246275A}">
      <dgm:prSet/>
      <dgm:spPr/>
      <dgm:t>
        <a:bodyPr/>
        <a:lstStyle/>
        <a:p>
          <a:endParaRPr lang="es-CO"/>
        </a:p>
      </dgm:t>
    </dgm:pt>
    <dgm:pt modelId="{9B88175F-066A-4254-9ECA-6274DCCD626E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Revisar supuestos</a:t>
          </a:r>
          <a:endParaRPr lang="es-CO" dirty="0">
            <a:solidFill>
              <a:schemeClr val="tx1"/>
            </a:solidFill>
          </a:endParaRPr>
        </a:p>
      </dgm:t>
    </dgm:pt>
    <dgm:pt modelId="{99B48FB5-F61E-42EE-949B-ECD48CC3D80C}" type="parTrans" cxnId="{19DB813E-F188-4AD9-8E65-97E7B817FD37}">
      <dgm:prSet/>
      <dgm:spPr/>
      <dgm:t>
        <a:bodyPr/>
        <a:lstStyle/>
        <a:p>
          <a:endParaRPr lang="es-CO"/>
        </a:p>
      </dgm:t>
    </dgm:pt>
    <dgm:pt modelId="{E7579A3F-A8F6-4860-B649-02B50BDFF77E}" type="sibTrans" cxnId="{19DB813E-F188-4AD9-8E65-97E7B817FD37}">
      <dgm:prSet/>
      <dgm:spPr/>
      <dgm:t>
        <a:bodyPr/>
        <a:lstStyle/>
        <a:p>
          <a:endParaRPr lang="es-CO"/>
        </a:p>
      </dgm:t>
    </dgm:pt>
    <dgm:pt modelId="{BEA2272B-B471-4B1D-87ED-8D07982155E5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Calidad del modelo</a:t>
          </a:r>
          <a:endParaRPr lang="es-CO" dirty="0">
            <a:solidFill>
              <a:schemeClr val="tx1"/>
            </a:solidFill>
          </a:endParaRPr>
        </a:p>
      </dgm:t>
    </dgm:pt>
    <dgm:pt modelId="{719FACDC-DF63-4FEC-B5E3-119A028DA698}" type="parTrans" cxnId="{61901B1A-76EE-4411-830E-8E1844D41CA1}">
      <dgm:prSet/>
      <dgm:spPr/>
      <dgm:t>
        <a:bodyPr/>
        <a:lstStyle/>
        <a:p>
          <a:endParaRPr lang="es-CO"/>
        </a:p>
      </dgm:t>
    </dgm:pt>
    <dgm:pt modelId="{B823F674-DEBA-434C-A711-185FBA93EFF0}" type="sibTrans" cxnId="{61901B1A-76EE-4411-830E-8E1844D41CA1}">
      <dgm:prSet/>
      <dgm:spPr/>
      <dgm:t>
        <a:bodyPr/>
        <a:lstStyle/>
        <a:p>
          <a:endParaRPr lang="es-CO"/>
        </a:p>
      </dgm:t>
    </dgm:pt>
    <dgm:pt modelId="{25E1AFA8-8784-4CFE-B764-24581E1DC021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Interpretabilidad del modelo</a:t>
          </a:r>
          <a:endParaRPr lang="es-CO" dirty="0">
            <a:solidFill>
              <a:schemeClr val="tx1"/>
            </a:solidFill>
          </a:endParaRPr>
        </a:p>
      </dgm:t>
    </dgm:pt>
    <dgm:pt modelId="{82B492FA-4451-40A6-97E3-F47CE802C817}" type="parTrans" cxnId="{7DF11A32-9C7C-42FF-B486-25567B31B280}">
      <dgm:prSet/>
      <dgm:spPr/>
      <dgm:t>
        <a:bodyPr/>
        <a:lstStyle/>
        <a:p>
          <a:endParaRPr lang="es-CO"/>
        </a:p>
      </dgm:t>
    </dgm:pt>
    <dgm:pt modelId="{57CEF639-E496-43E9-BDAE-2EDE1B764D67}" type="sibTrans" cxnId="{7DF11A32-9C7C-42FF-B486-25567B31B280}">
      <dgm:prSet/>
      <dgm:spPr/>
      <dgm:t>
        <a:bodyPr/>
        <a:lstStyle/>
        <a:p>
          <a:endParaRPr lang="es-CO"/>
        </a:p>
      </dgm:t>
    </dgm:pt>
    <dgm:pt modelId="{679F7298-D37D-4CE3-9E34-83CAF1EA3750}" type="pres">
      <dgm:prSet presAssocID="{8987E191-1AD9-4BEF-BED3-3329B8791F5E}" presName="Name0" presStyleCnt="0">
        <dgm:presLayoutVars>
          <dgm:dir/>
          <dgm:animLvl val="lvl"/>
          <dgm:resizeHandles val="exact"/>
        </dgm:presLayoutVars>
      </dgm:prSet>
      <dgm:spPr/>
    </dgm:pt>
    <dgm:pt modelId="{1490067B-F79E-4491-B430-620744F1E833}" type="pres">
      <dgm:prSet presAssocID="{8987E191-1AD9-4BEF-BED3-3329B8791F5E}" presName="tSp" presStyleCnt="0"/>
      <dgm:spPr/>
    </dgm:pt>
    <dgm:pt modelId="{6FBDA014-8383-4D74-B299-CFCAF010D556}" type="pres">
      <dgm:prSet presAssocID="{8987E191-1AD9-4BEF-BED3-3329B8791F5E}" presName="bSp" presStyleCnt="0"/>
      <dgm:spPr/>
    </dgm:pt>
    <dgm:pt modelId="{B6E92672-9D74-4940-98DD-E873420D2895}" type="pres">
      <dgm:prSet presAssocID="{8987E191-1AD9-4BEF-BED3-3329B8791F5E}" presName="process" presStyleCnt="0"/>
      <dgm:spPr/>
    </dgm:pt>
    <dgm:pt modelId="{0C18B199-6417-4970-B9ED-A4DEDA14F97D}" type="pres">
      <dgm:prSet presAssocID="{F1055C3A-D9F2-4459-AF04-09F2CABA3129}" presName="composite1" presStyleCnt="0"/>
      <dgm:spPr/>
    </dgm:pt>
    <dgm:pt modelId="{2D78731A-A978-407B-BEAC-01B1558B5867}" type="pres">
      <dgm:prSet presAssocID="{F1055C3A-D9F2-4459-AF04-09F2CABA3129}" presName="dummyNode1" presStyleLbl="node1" presStyleIdx="0" presStyleCnt="6"/>
      <dgm:spPr/>
    </dgm:pt>
    <dgm:pt modelId="{90D6883B-2117-43DE-AE96-CBBD96305B0B}" type="pres">
      <dgm:prSet presAssocID="{F1055C3A-D9F2-4459-AF04-09F2CABA3129}" presName="childNode1" presStyleLbl="bgAcc1" presStyleIdx="0" presStyleCnt="6">
        <dgm:presLayoutVars>
          <dgm:bulletEnabled val="1"/>
        </dgm:presLayoutVars>
      </dgm:prSet>
      <dgm:spPr/>
    </dgm:pt>
    <dgm:pt modelId="{98353090-834A-4C04-90B7-8C361395DC48}" type="pres">
      <dgm:prSet presAssocID="{F1055C3A-D9F2-4459-AF04-09F2CABA3129}" presName="childNode1tx" presStyleLbl="bgAcc1" presStyleIdx="0" presStyleCnt="6">
        <dgm:presLayoutVars>
          <dgm:bulletEnabled val="1"/>
        </dgm:presLayoutVars>
      </dgm:prSet>
      <dgm:spPr/>
    </dgm:pt>
    <dgm:pt modelId="{958C34B6-5BC5-4763-9DD7-308EB6642372}" type="pres">
      <dgm:prSet presAssocID="{F1055C3A-D9F2-4459-AF04-09F2CABA3129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7785EC2B-751F-4082-93BD-4F14F3B560E2}" type="pres">
      <dgm:prSet presAssocID="{F1055C3A-D9F2-4459-AF04-09F2CABA3129}" presName="connSite1" presStyleCnt="0"/>
      <dgm:spPr/>
    </dgm:pt>
    <dgm:pt modelId="{60C25240-EC12-4FB7-AA8C-46DFADBBA2CC}" type="pres">
      <dgm:prSet presAssocID="{DAA03DBB-A61C-4FA4-971F-96B2C7DEB382}" presName="Name9" presStyleLbl="sibTrans2D1" presStyleIdx="0" presStyleCnt="5"/>
      <dgm:spPr/>
    </dgm:pt>
    <dgm:pt modelId="{DF34A3E9-808C-45AC-86E3-FBB73B15AB1C}" type="pres">
      <dgm:prSet presAssocID="{2BAE3EA0-2EFF-4006-8FCB-62381E67B820}" presName="composite2" presStyleCnt="0"/>
      <dgm:spPr/>
    </dgm:pt>
    <dgm:pt modelId="{1B5B68C5-06A0-49FB-8F2C-07F1D4D0DDAE}" type="pres">
      <dgm:prSet presAssocID="{2BAE3EA0-2EFF-4006-8FCB-62381E67B820}" presName="dummyNode2" presStyleLbl="node1" presStyleIdx="0" presStyleCnt="6"/>
      <dgm:spPr/>
    </dgm:pt>
    <dgm:pt modelId="{CBF94A2E-7F3B-4630-A3D8-212133EDE93E}" type="pres">
      <dgm:prSet presAssocID="{2BAE3EA0-2EFF-4006-8FCB-62381E67B820}" presName="childNode2" presStyleLbl="bgAcc1" presStyleIdx="1" presStyleCnt="6">
        <dgm:presLayoutVars>
          <dgm:bulletEnabled val="1"/>
        </dgm:presLayoutVars>
      </dgm:prSet>
      <dgm:spPr/>
    </dgm:pt>
    <dgm:pt modelId="{FB545F34-7C20-4503-AB6E-CF3F41916F75}" type="pres">
      <dgm:prSet presAssocID="{2BAE3EA0-2EFF-4006-8FCB-62381E67B820}" presName="childNode2tx" presStyleLbl="bgAcc1" presStyleIdx="1" presStyleCnt="6">
        <dgm:presLayoutVars>
          <dgm:bulletEnabled val="1"/>
        </dgm:presLayoutVars>
      </dgm:prSet>
      <dgm:spPr/>
    </dgm:pt>
    <dgm:pt modelId="{2A066A6A-D14C-4867-AFA9-5B8C40C70E18}" type="pres">
      <dgm:prSet presAssocID="{2BAE3EA0-2EFF-4006-8FCB-62381E67B820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0F1AADA9-ED07-4C8A-BA7B-CB54A094025E}" type="pres">
      <dgm:prSet presAssocID="{2BAE3EA0-2EFF-4006-8FCB-62381E67B820}" presName="connSite2" presStyleCnt="0"/>
      <dgm:spPr/>
    </dgm:pt>
    <dgm:pt modelId="{D45321EE-CAD3-43D0-B00E-174A468BC028}" type="pres">
      <dgm:prSet presAssocID="{82F8E6B7-46EA-4004-9B7A-1870A974F033}" presName="Name18" presStyleLbl="sibTrans2D1" presStyleIdx="1" presStyleCnt="5"/>
      <dgm:spPr/>
    </dgm:pt>
    <dgm:pt modelId="{18E093CD-D7E5-4F3C-BDA5-A12B4510E4F0}" type="pres">
      <dgm:prSet presAssocID="{4380450E-246A-4C80-AEBB-5D1B0CD59765}" presName="composite1" presStyleCnt="0"/>
      <dgm:spPr/>
    </dgm:pt>
    <dgm:pt modelId="{E8EE18F0-761C-4914-BAE8-0C698ABBC662}" type="pres">
      <dgm:prSet presAssocID="{4380450E-246A-4C80-AEBB-5D1B0CD59765}" presName="dummyNode1" presStyleLbl="node1" presStyleIdx="1" presStyleCnt="6"/>
      <dgm:spPr/>
    </dgm:pt>
    <dgm:pt modelId="{1257BAF9-A07B-4D03-8CC9-F9ED98319276}" type="pres">
      <dgm:prSet presAssocID="{4380450E-246A-4C80-AEBB-5D1B0CD59765}" presName="childNode1" presStyleLbl="bgAcc1" presStyleIdx="2" presStyleCnt="6">
        <dgm:presLayoutVars>
          <dgm:bulletEnabled val="1"/>
        </dgm:presLayoutVars>
      </dgm:prSet>
      <dgm:spPr/>
    </dgm:pt>
    <dgm:pt modelId="{8B99C4AB-1603-4DF4-85F8-223DE41223B7}" type="pres">
      <dgm:prSet presAssocID="{4380450E-246A-4C80-AEBB-5D1B0CD59765}" presName="childNode1tx" presStyleLbl="bgAcc1" presStyleIdx="2" presStyleCnt="6">
        <dgm:presLayoutVars>
          <dgm:bulletEnabled val="1"/>
        </dgm:presLayoutVars>
      </dgm:prSet>
      <dgm:spPr/>
    </dgm:pt>
    <dgm:pt modelId="{4B97D2D8-6F3E-46F3-A52D-8890F04A5CD9}" type="pres">
      <dgm:prSet presAssocID="{4380450E-246A-4C80-AEBB-5D1B0CD59765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3F96F0F5-6B5B-411F-8E6E-F253F9A185F2}" type="pres">
      <dgm:prSet presAssocID="{4380450E-246A-4C80-AEBB-5D1B0CD59765}" presName="connSite1" presStyleCnt="0"/>
      <dgm:spPr/>
    </dgm:pt>
    <dgm:pt modelId="{608954FA-4CBA-4D3D-BF28-D5CA15642791}" type="pres">
      <dgm:prSet presAssocID="{A2CC9F20-6160-473B-B49A-85B35B72E85D}" presName="Name9" presStyleLbl="sibTrans2D1" presStyleIdx="2" presStyleCnt="5"/>
      <dgm:spPr/>
    </dgm:pt>
    <dgm:pt modelId="{E3A3843D-E411-43FF-9DFB-BCBE56799277}" type="pres">
      <dgm:prSet presAssocID="{99D8D219-A5C0-47BD-A26E-A2178A79104C}" presName="composite2" presStyleCnt="0"/>
      <dgm:spPr/>
    </dgm:pt>
    <dgm:pt modelId="{8BBCC603-C164-4F29-A296-8890A9CE5D55}" type="pres">
      <dgm:prSet presAssocID="{99D8D219-A5C0-47BD-A26E-A2178A79104C}" presName="dummyNode2" presStyleLbl="node1" presStyleIdx="2" presStyleCnt="6"/>
      <dgm:spPr/>
    </dgm:pt>
    <dgm:pt modelId="{F890F0A4-186D-4966-99AB-83EB5C6E265C}" type="pres">
      <dgm:prSet presAssocID="{99D8D219-A5C0-47BD-A26E-A2178A79104C}" presName="childNode2" presStyleLbl="bgAcc1" presStyleIdx="3" presStyleCnt="6">
        <dgm:presLayoutVars>
          <dgm:bulletEnabled val="1"/>
        </dgm:presLayoutVars>
      </dgm:prSet>
      <dgm:spPr/>
    </dgm:pt>
    <dgm:pt modelId="{6664E918-4852-4ECB-8CB3-DDBB01196B50}" type="pres">
      <dgm:prSet presAssocID="{99D8D219-A5C0-47BD-A26E-A2178A79104C}" presName="childNode2tx" presStyleLbl="bgAcc1" presStyleIdx="3" presStyleCnt="6">
        <dgm:presLayoutVars>
          <dgm:bulletEnabled val="1"/>
        </dgm:presLayoutVars>
      </dgm:prSet>
      <dgm:spPr/>
    </dgm:pt>
    <dgm:pt modelId="{64C2C6EE-C4F9-4FE6-812D-B34B437E37B6}" type="pres">
      <dgm:prSet presAssocID="{99D8D219-A5C0-47BD-A26E-A2178A79104C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702D6009-0486-4463-80E7-9A39BE995C08}" type="pres">
      <dgm:prSet presAssocID="{99D8D219-A5C0-47BD-A26E-A2178A79104C}" presName="connSite2" presStyleCnt="0"/>
      <dgm:spPr/>
    </dgm:pt>
    <dgm:pt modelId="{040A1240-A471-443F-B8AD-1B6644B3455F}" type="pres">
      <dgm:prSet presAssocID="{0F015497-BFD0-4643-80A1-A095CCBBAC85}" presName="Name18" presStyleLbl="sibTrans2D1" presStyleIdx="3" presStyleCnt="5"/>
      <dgm:spPr/>
    </dgm:pt>
    <dgm:pt modelId="{C6A687BE-71DF-47DD-A0B4-711328641023}" type="pres">
      <dgm:prSet presAssocID="{F35BE22B-DBE5-416F-930A-E2642820774F}" presName="composite1" presStyleCnt="0"/>
      <dgm:spPr/>
    </dgm:pt>
    <dgm:pt modelId="{2A062FEF-5D81-4593-BF70-A1567135C61B}" type="pres">
      <dgm:prSet presAssocID="{F35BE22B-DBE5-416F-930A-E2642820774F}" presName="dummyNode1" presStyleLbl="node1" presStyleIdx="3" presStyleCnt="6"/>
      <dgm:spPr/>
    </dgm:pt>
    <dgm:pt modelId="{DCF67209-A1F2-487A-A8A3-134771D1A944}" type="pres">
      <dgm:prSet presAssocID="{F35BE22B-DBE5-416F-930A-E2642820774F}" presName="childNode1" presStyleLbl="bgAcc1" presStyleIdx="4" presStyleCnt="6">
        <dgm:presLayoutVars>
          <dgm:bulletEnabled val="1"/>
        </dgm:presLayoutVars>
      </dgm:prSet>
      <dgm:spPr/>
    </dgm:pt>
    <dgm:pt modelId="{B25833B6-9E75-467D-A1BA-F3B90A667213}" type="pres">
      <dgm:prSet presAssocID="{F35BE22B-DBE5-416F-930A-E2642820774F}" presName="childNode1tx" presStyleLbl="bgAcc1" presStyleIdx="4" presStyleCnt="6">
        <dgm:presLayoutVars>
          <dgm:bulletEnabled val="1"/>
        </dgm:presLayoutVars>
      </dgm:prSet>
      <dgm:spPr/>
    </dgm:pt>
    <dgm:pt modelId="{57009E34-30E9-488F-8DD8-CA8A317E2A46}" type="pres">
      <dgm:prSet presAssocID="{F35BE22B-DBE5-416F-930A-E2642820774F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C8070175-065A-420A-9ABE-3635FE15111B}" type="pres">
      <dgm:prSet presAssocID="{F35BE22B-DBE5-416F-930A-E2642820774F}" presName="connSite1" presStyleCnt="0"/>
      <dgm:spPr/>
    </dgm:pt>
    <dgm:pt modelId="{B8ED1C01-AEFE-4B4E-A40C-CCC347E7730F}" type="pres">
      <dgm:prSet presAssocID="{279D6B3B-236C-4DE8-96F7-EDB9C2DC17D1}" presName="Name9" presStyleLbl="sibTrans2D1" presStyleIdx="4" presStyleCnt="5"/>
      <dgm:spPr/>
    </dgm:pt>
    <dgm:pt modelId="{F26D0072-1BB4-4F3A-9ABB-ED6732274E42}" type="pres">
      <dgm:prSet presAssocID="{0829817D-9E44-4808-B42E-45D6D3AA338D}" presName="composite2" presStyleCnt="0"/>
      <dgm:spPr/>
    </dgm:pt>
    <dgm:pt modelId="{DFA63347-13FF-4066-8606-834658445276}" type="pres">
      <dgm:prSet presAssocID="{0829817D-9E44-4808-B42E-45D6D3AA338D}" presName="dummyNode2" presStyleLbl="node1" presStyleIdx="4" presStyleCnt="6"/>
      <dgm:spPr/>
    </dgm:pt>
    <dgm:pt modelId="{7F7B9E86-E4EE-4C08-809F-440F2CCB4E87}" type="pres">
      <dgm:prSet presAssocID="{0829817D-9E44-4808-B42E-45D6D3AA338D}" presName="childNode2" presStyleLbl="bgAcc1" presStyleIdx="5" presStyleCnt="6">
        <dgm:presLayoutVars>
          <dgm:bulletEnabled val="1"/>
        </dgm:presLayoutVars>
      </dgm:prSet>
      <dgm:spPr/>
    </dgm:pt>
    <dgm:pt modelId="{C22C33D5-0728-4D3D-BB25-47434DA1804F}" type="pres">
      <dgm:prSet presAssocID="{0829817D-9E44-4808-B42E-45D6D3AA338D}" presName="childNode2tx" presStyleLbl="bgAcc1" presStyleIdx="5" presStyleCnt="6">
        <dgm:presLayoutVars>
          <dgm:bulletEnabled val="1"/>
        </dgm:presLayoutVars>
      </dgm:prSet>
      <dgm:spPr/>
    </dgm:pt>
    <dgm:pt modelId="{54029D13-29FB-4DF0-A668-CB8370105E9C}" type="pres">
      <dgm:prSet presAssocID="{0829817D-9E44-4808-B42E-45D6D3AA338D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FD0F500C-D926-4340-92AF-D7D7A933CA46}" type="pres">
      <dgm:prSet presAssocID="{0829817D-9E44-4808-B42E-45D6D3AA338D}" presName="connSite2" presStyleCnt="0"/>
      <dgm:spPr/>
    </dgm:pt>
  </dgm:ptLst>
  <dgm:cxnLst>
    <dgm:cxn modelId="{3ED71005-9127-46B7-9DF7-4379E39E4269}" type="presOf" srcId="{66C4C0E4-9F4C-4E36-BA4D-B633E82F3424}" destId="{8B99C4AB-1603-4DF4-85F8-223DE41223B7}" srcOrd="1" destOrd="0" presId="urn:microsoft.com/office/officeart/2005/8/layout/hProcess4"/>
    <dgm:cxn modelId="{CEE04309-42FB-46E8-8E6E-D7D218F74721}" srcId="{8987E191-1AD9-4BEF-BED3-3329B8791F5E}" destId="{4380450E-246A-4C80-AEBB-5D1B0CD59765}" srcOrd="2" destOrd="0" parTransId="{AEC9B82C-789A-4353-A3D2-4E188FFC0CD6}" sibTransId="{A2CC9F20-6160-473B-B49A-85B35B72E85D}"/>
    <dgm:cxn modelId="{C3A06E0A-6130-4B1E-9A6D-A6C5BC1D3371}" type="presOf" srcId="{99D8D219-A5C0-47BD-A26E-A2178A79104C}" destId="{64C2C6EE-C4F9-4FE6-812D-B34B437E37B6}" srcOrd="0" destOrd="0" presId="urn:microsoft.com/office/officeart/2005/8/layout/hProcess4"/>
    <dgm:cxn modelId="{F2E0740D-E988-4BDA-890A-00B5F246275A}" srcId="{0829817D-9E44-4808-B42E-45D6D3AA338D}" destId="{F1383F6C-6F11-4AEA-A861-A6C73D195351}" srcOrd="1" destOrd="0" parTransId="{B948A27E-8825-4880-A3AD-166714D271D9}" sibTransId="{07117C93-1BF3-4D48-ABDD-6C077BD30A64}"/>
    <dgm:cxn modelId="{4504860D-40C7-4D78-A1AD-CC0316849F2D}" type="presOf" srcId="{BEA2272B-B471-4B1D-87ED-8D07982155E5}" destId="{DCF67209-A1F2-487A-A8A3-134771D1A944}" srcOrd="0" destOrd="0" presId="urn:microsoft.com/office/officeart/2005/8/layout/hProcess4"/>
    <dgm:cxn modelId="{44C5BD11-9689-4F13-AE91-BDEDBA92D8B6}" srcId="{8987E191-1AD9-4BEF-BED3-3329B8791F5E}" destId="{0829817D-9E44-4808-B42E-45D6D3AA338D}" srcOrd="5" destOrd="0" parTransId="{2E857FDB-9F16-4E33-A2DD-64E56EE0F345}" sibTransId="{7DD72081-63C2-4D64-9E53-74934B60E4FE}"/>
    <dgm:cxn modelId="{43273113-B92D-49AD-B077-2C2760C7E421}" type="presOf" srcId="{2BAE3EA0-2EFF-4006-8FCB-62381E67B820}" destId="{2A066A6A-D14C-4867-AFA9-5B8C40C70E18}" srcOrd="0" destOrd="0" presId="urn:microsoft.com/office/officeart/2005/8/layout/hProcess4"/>
    <dgm:cxn modelId="{8A836D15-8EAD-4168-9A21-C2062060FB3D}" srcId="{0829817D-9E44-4808-B42E-45D6D3AA338D}" destId="{E470C0BC-83B3-477F-9446-59B6C93F60C0}" srcOrd="0" destOrd="0" parTransId="{1A47066C-6139-4855-B639-792FC543008D}" sibTransId="{4684D5E6-A5EA-4F52-9BE1-179953AA7938}"/>
    <dgm:cxn modelId="{58804016-B173-47BD-8EFF-C1F316C6A9A7}" type="presOf" srcId="{88E7F9A4-92B5-4339-8BDC-9CC274E109F0}" destId="{F890F0A4-186D-4966-99AB-83EB5C6E265C}" srcOrd="0" destOrd="0" presId="urn:microsoft.com/office/officeart/2005/8/layout/hProcess4"/>
    <dgm:cxn modelId="{8F9A9218-166C-4F8F-8B9A-8B7766C27780}" type="presOf" srcId="{050932E3-8966-44D1-8BAF-EC5C2D2FEB42}" destId="{90D6883B-2117-43DE-AE96-CBBD96305B0B}" srcOrd="0" destOrd="0" presId="urn:microsoft.com/office/officeart/2005/8/layout/hProcess4"/>
    <dgm:cxn modelId="{61901B1A-76EE-4411-830E-8E1844D41CA1}" srcId="{F35BE22B-DBE5-416F-930A-E2642820774F}" destId="{BEA2272B-B471-4B1D-87ED-8D07982155E5}" srcOrd="0" destOrd="0" parTransId="{719FACDC-DF63-4FEC-B5E3-119A028DA698}" sibTransId="{B823F674-DEBA-434C-A711-185FBA93EFF0}"/>
    <dgm:cxn modelId="{7E5D541C-D37C-4AD1-9AFA-7568AAEBFFEB}" type="presOf" srcId="{355FEDF7-6CB5-499A-A407-823F8516D623}" destId="{1257BAF9-A07B-4D03-8CC9-F9ED98319276}" srcOrd="0" destOrd="1" presId="urn:microsoft.com/office/officeart/2005/8/layout/hProcess4"/>
    <dgm:cxn modelId="{1F1A911E-4665-4824-BEC3-0602A4760601}" type="presOf" srcId="{8987E191-1AD9-4BEF-BED3-3329B8791F5E}" destId="{679F7298-D37D-4CE3-9E34-83CAF1EA3750}" srcOrd="0" destOrd="0" presId="urn:microsoft.com/office/officeart/2005/8/layout/hProcess4"/>
    <dgm:cxn modelId="{ECFD2820-E3B4-4E96-A001-C713A2E5C0CE}" srcId="{99D8D219-A5C0-47BD-A26E-A2178A79104C}" destId="{27D52273-B607-4327-ABA9-99DFE0DB8A4D}" srcOrd="1" destOrd="0" parTransId="{F2BE6A88-8F69-42E0-844B-8DFFEB6ED75C}" sibTransId="{E196FFF6-D9AA-45C3-A693-D5F9E822F61F}"/>
    <dgm:cxn modelId="{F3136B21-5650-4498-8296-1EC3AEA7EB2F}" srcId="{4380450E-246A-4C80-AEBB-5D1B0CD59765}" destId="{AD3E188A-6330-4BEA-A00E-979C309C23A7}" srcOrd="2" destOrd="0" parTransId="{CCC6A193-25FB-4901-B5A5-D43CA2C05069}" sibTransId="{F28FB784-F91B-45E0-865B-1ABAE6442C0A}"/>
    <dgm:cxn modelId="{BCB2A32A-AA3C-4DE9-B8D8-87E29D6761A0}" type="presOf" srcId="{A2CC9F20-6160-473B-B49A-85B35B72E85D}" destId="{608954FA-4CBA-4D3D-BF28-D5CA15642791}" srcOrd="0" destOrd="0" presId="urn:microsoft.com/office/officeart/2005/8/layout/hProcess4"/>
    <dgm:cxn modelId="{7DF11A32-9C7C-42FF-B486-25567B31B280}" srcId="{F35BE22B-DBE5-416F-930A-E2642820774F}" destId="{25E1AFA8-8784-4CFE-B764-24581E1DC021}" srcOrd="1" destOrd="0" parTransId="{82B492FA-4451-40A6-97E3-F47CE802C817}" sibTransId="{57CEF639-E496-43E9-BDAE-2EDE1B764D67}"/>
    <dgm:cxn modelId="{4DA23139-8DFE-4905-B8FE-AEC373A86653}" type="presOf" srcId="{E470C0BC-83B3-477F-9446-59B6C93F60C0}" destId="{7F7B9E86-E4EE-4C08-809F-440F2CCB4E87}" srcOrd="0" destOrd="0" presId="urn:microsoft.com/office/officeart/2005/8/layout/hProcess4"/>
    <dgm:cxn modelId="{B7C6703D-5E29-45F6-97C4-0CEBF8C588C3}" type="presOf" srcId="{B2A34CD9-CF1F-4057-ACD9-A5D6B9A4A7F2}" destId="{6664E918-4852-4ECB-8CB3-DDBB01196B50}" srcOrd="1" destOrd="2" presId="urn:microsoft.com/office/officeart/2005/8/layout/hProcess4"/>
    <dgm:cxn modelId="{19DB813E-F188-4AD9-8E65-97E7B817FD37}" srcId="{0829817D-9E44-4808-B42E-45D6D3AA338D}" destId="{9B88175F-066A-4254-9ECA-6274DCCD626E}" srcOrd="2" destOrd="0" parTransId="{99B48FB5-F61E-42EE-949B-ECD48CC3D80C}" sibTransId="{E7579A3F-A8F6-4860-B649-02B50BDFF77E}"/>
    <dgm:cxn modelId="{21883961-B985-4463-9839-622453200ADC}" type="presOf" srcId="{27D52273-B607-4327-ABA9-99DFE0DB8A4D}" destId="{F890F0A4-186D-4966-99AB-83EB5C6E265C}" srcOrd="0" destOrd="1" presId="urn:microsoft.com/office/officeart/2005/8/layout/hProcess4"/>
    <dgm:cxn modelId="{7F2FE245-3D86-4D98-9534-3296C79520EC}" srcId="{2BAE3EA0-2EFF-4006-8FCB-62381E67B820}" destId="{6B1A7B6D-BBBC-4ADE-8600-A659A2FB74E2}" srcOrd="1" destOrd="0" parTransId="{7333B5BA-7192-4534-963C-D66247CB929A}" sibTransId="{C39AA6FC-3461-4F0A-8BD6-B2BEC0C78CE4}"/>
    <dgm:cxn modelId="{C31BC147-E695-43FB-AC5F-C77F994EB3D2}" type="presOf" srcId="{279D6B3B-236C-4DE8-96F7-EDB9C2DC17D1}" destId="{B8ED1C01-AEFE-4B4E-A40C-CCC347E7730F}" srcOrd="0" destOrd="0" presId="urn:microsoft.com/office/officeart/2005/8/layout/hProcess4"/>
    <dgm:cxn modelId="{8DCBDE68-BD45-45AE-9EF5-C687C2F4EAA7}" srcId="{8987E191-1AD9-4BEF-BED3-3329B8791F5E}" destId="{F1055C3A-D9F2-4459-AF04-09F2CABA3129}" srcOrd="0" destOrd="0" parTransId="{34945E9F-DB4F-4586-AB69-C12729167FEF}" sibTransId="{DAA03DBB-A61C-4FA4-971F-96B2C7DEB382}"/>
    <dgm:cxn modelId="{F0F00B4E-4D89-414D-A53C-32ABC0AB634F}" type="presOf" srcId="{255D3D4A-0ED5-491B-AFB2-02D72810574D}" destId="{CBF94A2E-7F3B-4630-A3D8-212133EDE93E}" srcOrd="0" destOrd="0" presId="urn:microsoft.com/office/officeart/2005/8/layout/hProcess4"/>
    <dgm:cxn modelId="{16F4584E-A3EF-4C64-BA7E-969E65B7FC00}" type="presOf" srcId="{66C4C0E4-9F4C-4E36-BA4D-B633E82F3424}" destId="{1257BAF9-A07B-4D03-8CC9-F9ED98319276}" srcOrd="0" destOrd="0" presId="urn:microsoft.com/office/officeart/2005/8/layout/hProcess4"/>
    <dgm:cxn modelId="{B8279253-689A-4427-BDD6-D6D3614DC3C8}" srcId="{2BAE3EA0-2EFF-4006-8FCB-62381E67B820}" destId="{DD9A6F59-2736-4D3C-972A-18290AADE6F5}" srcOrd="2" destOrd="0" parTransId="{6E5E0E0C-C362-4EE9-9673-CED0FA3BB210}" sibTransId="{B78C82E6-C227-46C6-82A8-0222782975EE}"/>
    <dgm:cxn modelId="{CC979E76-CF5A-4DF7-9E62-4FA247CCD527}" srcId="{4380450E-246A-4C80-AEBB-5D1B0CD59765}" destId="{355FEDF7-6CB5-499A-A407-823F8516D623}" srcOrd="1" destOrd="0" parTransId="{8443D21C-C012-4A06-A1B4-12007EA071B2}" sibTransId="{CFFE34C0-9413-4596-A4AA-F108E2EFD40A}"/>
    <dgm:cxn modelId="{2DA79E56-C326-407F-81B9-8654E7EC503D}" srcId="{8987E191-1AD9-4BEF-BED3-3329B8791F5E}" destId="{F35BE22B-DBE5-416F-930A-E2642820774F}" srcOrd="4" destOrd="0" parTransId="{8B02C1B6-F325-4528-B98C-22F5C6549143}" sibTransId="{279D6B3B-236C-4DE8-96F7-EDB9C2DC17D1}"/>
    <dgm:cxn modelId="{F09B647A-5BE4-4DC2-ABD7-76BCDE30E8B4}" type="presOf" srcId="{25E1AFA8-8784-4CFE-B764-24581E1DC021}" destId="{DCF67209-A1F2-487A-A8A3-134771D1A944}" srcOrd="0" destOrd="1" presId="urn:microsoft.com/office/officeart/2005/8/layout/hProcess4"/>
    <dgm:cxn modelId="{2AC2057D-84E4-460C-A06C-20372E4A9609}" srcId="{F1055C3A-D9F2-4459-AF04-09F2CABA3129}" destId="{050932E3-8966-44D1-8BAF-EC5C2D2FEB42}" srcOrd="0" destOrd="0" parTransId="{1958394C-3F4F-4031-8B5D-9CC407E1E510}" sibTransId="{3CD21E26-B330-43DB-88AC-C91C4FF80850}"/>
    <dgm:cxn modelId="{774E1685-6354-423D-9D23-D83EABAA1CB2}" type="presOf" srcId="{355FEDF7-6CB5-499A-A407-823F8516D623}" destId="{8B99C4AB-1603-4DF4-85F8-223DE41223B7}" srcOrd="1" destOrd="1" presId="urn:microsoft.com/office/officeart/2005/8/layout/hProcess4"/>
    <dgm:cxn modelId="{EF9A6787-5E29-4705-A552-E785D6B466E0}" type="presOf" srcId="{BEA2272B-B471-4B1D-87ED-8D07982155E5}" destId="{B25833B6-9E75-467D-A1BA-F3B90A667213}" srcOrd="1" destOrd="0" presId="urn:microsoft.com/office/officeart/2005/8/layout/hProcess4"/>
    <dgm:cxn modelId="{35F1178E-C594-407B-922B-290BE1FCD020}" type="presOf" srcId="{9B88175F-066A-4254-9ECA-6274DCCD626E}" destId="{7F7B9E86-E4EE-4C08-809F-440F2CCB4E87}" srcOrd="0" destOrd="2" presId="urn:microsoft.com/office/officeart/2005/8/layout/hProcess4"/>
    <dgm:cxn modelId="{2AE6D390-F4EF-4BD2-B93C-2674C28119AD}" type="presOf" srcId="{F1383F6C-6F11-4AEA-A861-A6C73D195351}" destId="{C22C33D5-0728-4D3D-BB25-47434DA1804F}" srcOrd="1" destOrd="1" presId="urn:microsoft.com/office/officeart/2005/8/layout/hProcess4"/>
    <dgm:cxn modelId="{19C86B99-CFDD-4B2C-8DE7-982A7FDF4F37}" type="presOf" srcId="{6B1A7B6D-BBBC-4ADE-8600-A659A2FB74E2}" destId="{FB545F34-7C20-4503-AB6E-CF3F41916F75}" srcOrd="1" destOrd="1" presId="urn:microsoft.com/office/officeart/2005/8/layout/hProcess4"/>
    <dgm:cxn modelId="{A53BBB9C-7E94-4212-B2F9-20CCBE62A4B5}" srcId="{99D8D219-A5C0-47BD-A26E-A2178A79104C}" destId="{B2A34CD9-CF1F-4057-ACD9-A5D6B9A4A7F2}" srcOrd="2" destOrd="0" parTransId="{3E875DD0-4657-4B7B-BB22-C395C011D8D8}" sibTransId="{15BCE4AA-7189-4994-8367-93221B57BB47}"/>
    <dgm:cxn modelId="{055700A2-5877-4089-A5FE-4C8FC85F97BA}" type="presOf" srcId="{0829817D-9E44-4808-B42E-45D6D3AA338D}" destId="{54029D13-29FB-4DF0-A668-CB8370105E9C}" srcOrd="0" destOrd="0" presId="urn:microsoft.com/office/officeart/2005/8/layout/hProcess4"/>
    <dgm:cxn modelId="{A4E640A6-D9FC-4411-B7AF-BD600BC34506}" type="presOf" srcId="{F1383F6C-6F11-4AEA-A861-A6C73D195351}" destId="{7F7B9E86-E4EE-4C08-809F-440F2CCB4E87}" srcOrd="0" destOrd="1" presId="urn:microsoft.com/office/officeart/2005/8/layout/hProcess4"/>
    <dgm:cxn modelId="{18BFDDAA-7C0E-41E9-972C-55873ED95656}" type="presOf" srcId="{33D7C7E6-CA8D-4E43-B68D-FCCB0B488329}" destId="{1257BAF9-A07B-4D03-8CC9-F9ED98319276}" srcOrd="0" destOrd="3" presId="urn:microsoft.com/office/officeart/2005/8/layout/hProcess4"/>
    <dgm:cxn modelId="{4C67E8AD-A8FE-4C8A-AD42-DE715BF93161}" type="presOf" srcId="{82F8E6B7-46EA-4004-9B7A-1870A974F033}" destId="{D45321EE-CAD3-43D0-B00E-174A468BC028}" srcOrd="0" destOrd="0" presId="urn:microsoft.com/office/officeart/2005/8/layout/hProcess4"/>
    <dgm:cxn modelId="{5F665DAE-447A-42D5-BFB7-F322C10CBB9B}" srcId="{8987E191-1AD9-4BEF-BED3-3329B8791F5E}" destId="{99D8D219-A5C0-47BD-A26E-A2178A79104C}" srcOrd="3" destOrd="0" parTransId="{396B45EE-8030-4E10-9BB3-DCD0EC37160E}" sibTransId="{0F015497-BFD0-4643-80A1-A095CCBBAC85}"/>
    <dgm:cxn modelId="{D31B63AE-5810-4C1B-95F8-3429923FBDB4}" type="presOf" srcId="{050932E3-8966-44D1-8BAF-EC5C2D2FEB42}" destId="{98353090-834A-4C04-90B7-8C361395DC48}" srcOrd="1" destOrd="0" presId="urn:microsoft.com/office/officeart/2005/8/layout/hProcess4"/>
    <dgm:cxn modelId="{44E519AF-57DC-46FD-8F70-136104748DF9}" type="presOf" srcId="{F1055C3A-D9F2-4459-AF04-09F2CABA3129}" destId="{958C34B6-5BC5-4763-9DD7-308EB6642372}" srcOrd="0" destOrd="0" presId="urn:microsoft.com/office/officeart/2005/8/layout/hProcess4"/>
    <dgm:cxn modelId="{25218EB5-847D-4142-86BA-566BBA34A9F4}" type="presOf" srcId="{33D7C7E6-CA8D-4E43-B68D-FCCB0B488329}" destId="{8B99C4AB-1603-4DF4-85F8-223DE41223B7}" srcOrd="1" destOrd="3" presId="urn:microsoft.com/office/officeart/2005/8/layout/hProcess4"/>
    <dgm:cxn modelId="{CECC95B5-AF62-453D-A2F9-3917FE66BE43}" type="presOf" srcId="{AD3E188A-6330-4BEA-A00E-979C309C23A7}" destId="{8B99C4AB-1603-4DF4-85F8-223DE41223B7}" srcOrd="1" destOrd="2" presId="urn:microsoft.com/office/officeart/2005/8/layout/hProcess4"/>
    <dgm:cxn modelId="{0F01C3BA-5971-4710-8902-F3869C763CDA}" type="presOf" srcId="{E470C0BC-83B3-477F-9446-59B6C93F60C0}" destId="{C22C33D5-0728-4D3D-BB25-47434DA1804F}" srcOrd="1" destOrd="0" presId="urn:microsoft.com/office/officeart/2005/8/layout/hProcess4"/>
    <dgm:cxn modelId="{C9ADBABB-5C81-46F4-882C-58CDAFC26627}" type="presOf" srcId="{DD9A6F59-2736-4D3C-972A-18290AADE6F5}" destId="{FB545F34-7C20-4503-AB6E-CF3F41916F75}" srcOrd="1" destOrd="2" presId="urn:microsoft.com/office/officeart/2005/8/layout/hProcess4"/>
    <dgm:cxn modelId="{396896C3-FB9B-4823-AAC3-FB39366B9D85}" type="presOf" srcId="{25E1AFA8-8784-4CFE-B764-24581E1DC021}" destId="{B25833B6-9E75-467D-A1BA-F3B90A667213}" srcOrd="1" destOrd="1" presId="urn:microsoft.com/office/officeart/2005/8/layout/hProcess4"/>
    <dgm:cxn modelId="{F32C7DC5-CFEE-4C53-BA9E-84DF8F66EBF2}" srcId="{99D8D219-A5C0-47BD-A26E-A2178A79104C}" destId="{88E7F9A4-92B5-4339-8BDC-9CC274E109F0}" srcOrd="0" destOrd="0" parTransId="{9F04BD23-E95F-4250-9070-0DA2DBBD465E}" sibTransId="{30D0467C-AFFB-477F-86E2-36C7F5FC247D}"/>
    <dgm:cxn modelId="{317DDEC5-0366-4080-BD3E-498D6C74FE26}" srcId="{4380450E-246A-4C80-AEBB-5D1B0CD59765}" destId="{33D7C7E6-CA8D-4E43-B68D-FCCB0B488329}" srcOrd="3" destOrd="0" parTransId="{27265D1C-170E-4AE1-9A70-3943BD34A90E}" sibTransId="{8C8F9AA6-F75D-4F99-91F0-85BC6484D7A1}"/>
    <dgm:cxn modelId="{C13C93CB-C83C-4170-A954-7F7FE582D715}" srcId="{4380450E-246A-4C80-AEBB-5D1B0CD59765}" destId="{66C4C0E4-9F4C-4E36-BA4D-B633E82F3424}" srcOrd="0" destOrd="0" parTransId="{C2BA6925-5882-4799-9900-CA40D127934E}" sibTransId="{3A0D2715-F06E-4E30-BD85-1A09F1C7640E}"/>
    <dgm:cxn modelId="{95079ECE-F4F2-4D3A-A2C4-2F13702A5CF4}" type="presOf" srcId="{6B1A7B6D-BBBC-4ADE-8600-A659A2FB74E2}" destId="{CBF94A2E-7F3B-4630-A3D8-212133EDE93E}" srcOrd="0" destOrd="1" presId="urn:microsoft.com/office/officeart/2005/8/layout/hProcess4"/>
    <dgm:cxn modelId="{026168D2-46A7-4C98-969D-D9FE5DC0A11C}" type="presOf" srcId="{27D52273-B607-4327-ABA9-99DFE0DB8A4D}" destId="{6664E918-4852-4ECB-8CB3-DDBB01196B50}" srcOrd="1" destOrd="1" presId="urn:microsoft.com/office/officeart/2005/8/layout/hProcess4"/>
    <dgm:cxn modelId="{4EB620D3-4830-4D8B-BE19-33AD5E732DBC}" type="presOf" srcId="{88E7F9A4-92B5-4339-8BDC-9CC274E109F0}" destId="{6664E918-4852-4ECB-8CB3-DDBB01196B50}" srcOrd="1" destOrd="0" presId="urn:microsoft.com/office/officeart/2005/8/layout/hProcess4"/>
    <dgm:cxn modelId="{F8F32AD7-70E5-4FFA-96A7-83B5E5F9DB36}" srcId="{8987E191-1AD9-4BEF-BED3-3329B8791F5E}" destId="{2BAE3EA0-2EFF-4006-8FCB-62381E67B820}" srcOrd="1" destOrd="0" parTransId="{F275549E-B661-45F0-BD57-132F0F6750C5}" sibTransId="{82F8E6B7-46EA-4004-9B7A-1870A974F033}"/>
    <dgm:cxn modelId="{54D051D8-665E-4E74-B34B-6C4382E92F2C}" type="presOf" srcId="{AD3E188A-6330-4BEA-A00E-979C309C23A7}" destId="{1257BAF9-A07B-4D03-8CC9-F9ED98319276}" srcOrd="0" destOrd="2" presId="urn:microsoft.com/office/officeart/2005/8/layout/hProcess4"/>
    <dgm:cxn modelId="{711E45DA-4AAD-45B7-B61B-516114907930}" srcId="{2BAE3EA0-2EFF-4006-8FCB-62381E67B820}" destId="{255D3D4A-0ED5-491B-AFB2-02D72810574D}" srcOrd="0" destOrd="0" parTransId="{A0492AB5-65F6-46F4-B15C-8F1F7034DA46}" sibTransId="{7D12417E-59A7-4D58-9C14-2EB0AAC2438F}"/>
    <dgm:cxn modelId="{D5CC5AE6-0024-410E-9864-73958F37D785}" type="presOf" srcId="{255D3D4A-0ED5-491B-AFB2-02D72810574D}" destId="{FB545F34-7C20-4503-AB6E-CF3F41916F75}" srcOrd="1" destOrd="0" presId="urn:microsoft.com/office/officeart/2005/8/layout/hProcess4"/>
    <dgm:cxn modelId="{02B6C5EC-D36F-491B-93B4-A4F0E04124DD}" type="presOf" srcId="{9B88175F-066A-4254-9ECA-6274DCCD626E}" destId="{C22C33D5-0728-4D3D-BB25-47434DA1804F}" srcOrd="1" destOrd="2" presId="urn:microsoft.com/office/officeart/2005/8/layout/hProcess4"/>
    <dgm:cxn modelId="{71EECFF1-7838-4A06-8F2F-4EE92A1A79D4}" type="presOf" srcId="{DD9A6F59-2736-4D3C-972A-18290AADE6F5}" destId="{CBF94A2E-7F3B-4630-A3D8-212133EDE93E}" srcOrd="0" destOrd="2" presId="urn:microsoft.com/office/officeart/2005/8/layout/hProcess4"/>
    <dgm:cxn modelId="{0D553EF2-9092-4A95-BB78-A8FD592A70DF}" type="presOf" srcId="{DAA03DBB-A61C-4FA4-971F-96B2C7DEB382}" destId="{60C25240-EC12-4FB7-AA8C-46DFADBBA2CC}" srcOrd="0" destOrd="0" presId="urn:microsoft.com/office/officeart/2005/8/layout/hProcess4"/>
    <dgm:cxn modelId="{C23763F5-AB32-45B4-A699-17EA2F57CE96}" type="presOf" srcId="{F35BE22B-DBE5-416F-930A-E2642820774F}" destId="{57009E34-30E9-488F-8DD8-CA8A317E2A46}" srcOrd="0" destOrd="0" presId="urn:microsoft.com/office/officeart/2005/8/layout/hProcess4"/>
    <dgm:cxn modelId="{AAEA6CF8-F279-4177-84D6-88D98A04BD9D}" type="presOf" srcId="{4380450E-246A-4C80-AEBB-5D1B0CD59765}" destId="{4B97D2D8-6F3E-46F3-A52D-8890F04A5CD9}" srcOrd="0" destOrd="0" presId="urn:microsoft.com/office/officeart/2005/8/layout/hProcess4"/>
    <dgm:cxn modelId="{A6C2BFFE-1365-4812-8C5D-4FBCB4BD3F9B}" type="presOf" srcId="{0F015497-BFD0-4643-80A1-A095CCBBAC85}" destId="{040A1240-A471-443F-B8AD-1B6644B3455F}" srcOrd="0" destOrd="0" presId="urn:microsoft.com/office/officeart/2005/8/layout/hProcess4"/>
    <dgm:cxn modelId="{57EFBFFE-0F62-4F24-96A6-74A8EE908039}" type="presOf" srcId="{B2A34CD9-CF1F-4057-ACD9-A5D6B9A4A7F2}" destId="{F890F0A4-186D-4966-99AB-83EB5C6E265C}" srcOrd="0" destOrd="2" presId="urn:microsoft.com/office/officeart/2005/8/layout/hProcess4"/>
    <dgm:cxn modelId="{A926808E-F9E1-4DA9-A51C-D0B16161DD4E}" type="presParOf" srcId="{679F7298-D37D-4CE3-9E34-83CAF1EA3750}" destId="{1490067B-F79E-4491-B430-620744F1E833}" srcOrd="0" destOrd="0" presId="urn:microsoft.com/office/officeart/2005/8/layout/hProcess4"/>
    <dgm:cxn modelId="{A89D3685-BBE3-41FE-8A89-A3F69A35FA7D}" type="presParOf" srcId="{679F7298-D37D-4CE3-9E34-83CAF1EA3750}" destId="{6FBDA014-8383-4D74-B299-CFCAF010D556}" srcOrd="1" destOrd="0" presId="urn:microsoft.com/office/officeart/2005/8/layout/hProcess4"/>
    <dgm:cxn modelId="{EBEFED85-08F2-44C0-A0F0-A718CB4F10FE}" type="presParOf" srcId="{679F7298-D37D-4CE3-9E34-83CAF1EA3750}" destId="{B6E92672-9D74-4940-98DD-E873420D2895}" srcOrd="2" destOrd="0" presId="urn:microsoft.com/office/officeart/2005/8/layout/hProcess4"/>
    <dgm:cxn modelId="{3A4286AF-9440-4D37-AB8E-7D91F40E7AE4}" type="presParOf" srcId="{B6E92672-9D74-4940-98DD-E873420D2895}" destId="{0C18B199-6417-4970-B9ED-A4DEDA14F97D}" srcOrd="0" destOrd="0" presId="urn:microsoft.com/office/officeart/2005/8/layout/hProcess4"/>
    <dgm:cxn modelId="{00E65598-AD38-41E9-A16B-3D4785B571A8}" type="presParOf" srcId="{0C18B199-6417-4970-B9ED-A4DEDA14F97D}" destId="{2D78731A-A978-407B-BEAC-01B1558B5867}" srcOrd="0" destOrd="0" presId="urn:microsoft.com/office/officeart/2005/8/layout/hProcess4"/>
    <dgm:cxn modelId="{6A038785-5797-4DCD-B9E4-537A47D08423}" type="presParOf" srcId="{0C18B199-6417-4970-B9ED-A4DEDA14F97D}" destId="{90D6883B-2117-43DE-AE96-CBBD96305B0B}" srcOrd="1" destOrd="0" presId="urn:microsoft.com/office/officeart/2005/8/layout/hProcess4"/>
    <dgm:cxn modelId="{3009B344-F51D-4167-8E67-03A25C14B5E9}" type="presParOf" srcId="{0C18B199-6417-4970-B9ED-A4DEDA14F97D}" destId="{98353090-834A-4C04-90B7-8C361395DC48}" srcOrd="2" destOrd="0" presId="urn:microsoft.com/office/officeart/2005/8/layout/hProcess4"/>
    <dgm:cxn modelId="{FD3CE547-CEF2-47AF-B2E2-BC92E83507A3}" type="presParOf" srcId="{0C18B199-6417-4970-B9ED-A4DEDA14F97D}" destId="{958C34B6-5BC5-4763-9DD7-308EB6642372}" srcOrd="3" destOrd="0" presId="urn:microsoft.com/office/officeart/2005/8/layout/hProcess4"/>
    <dgm:cxn modelId="{8729F5B9-33FB-40B5-9C1C-1EF87C2D7BA0}" type="presParOf" srcId="{0C18B199-6417-4970-B9ED-A4DEDA14F97D}" destId="{7785EC2B-751F-4082-93BD-4F14F3B560E2}" srcOrd="4" destOrd="0" presId="urn:microsoft.com/office/officeart/2005/8/layout/hProcess4"/>
    <dgm:cxn modelId="{CC7C06A0-143B-44EF-9774-152FECBCA194}" type="presParOf" srcId="{B6E92672-9D74-4940-98DD-E873420D2895}" destId="{60C25240-EC12-4FB7-AA8C-46DFADBBA2CC}" srcOrd="1" destOrd="0" presId="urn:microsoft.com/office/officeart/2005/8/layout/hProcess4"/>
    <dgm:cxn modelId="{9BCEA7C5-5BD4-4F5C-9CFD-F89208CD10CB}" type="presParOf" srcId="{B6E92672-9D74-4940-98DD-E873420D2895}" destId="{DF34A3E9-808C-45AC-86E3-FBB73B15AB1C}" srcOrd="2" destOrd="0" presId="urn:microsoft.com/office/officeart/2005/8/layout/hProcess4"/>
    <dgm:cxn modelId="{0CD8DCAD-AF88-444A-81C6-7C94224F4167}" type="presParOf" srcId="{DF34A3E9-808C-45AC-86E3-FBB73B15AB1C}" destId="{1B5B68C5-06A0-49FB-8F2C-07F1D4D0DDAE}" srcOrd="0" destOrd="0" presId="urn:microsoft.com/office/officeart/2005/8/layout/hProcess4"/>
    <dgm:cxn modelId="{E9887AC3-D3D8-4674-BC63-96C127521CE2}" type="presParOf" srcId="{DF34A3E9-808C-45AC-86E3-FBB73B15AB1C}" destId="{CBF94A2E-7F3B-4630-A3D8-212133EDE93E}" srcOrd="1" destOrd="0" presId="urn:microsoft.com/office/officeart/2005/8/layout/hProcess4"/>
    <dgm:cxn modelId="{7493B668-8DAB-4F21-A60F-E81320D80E89}" type="presParOf" srcId="{DF34A3E9-808C-45AC-86E3-FBB73B15AB1C}" destId="{FB545F34-7C20-4503-AB6E-CF3F41916F75}" srcOrd="2" destOrd="0" presId="urn:microsoft.com/office/officeart/2005/8/layout/hProcess4"/>
    <dgm:cxn modelId="{FE3A599E-7BBC-48B8-A7CE-9D6E323ABCAE}" type="presParOf" srcId="{DF34A3E9-808C-45AC-86E3-FBB73B15AB1C}" destId="{2A066A6A-D14C-4867-AFA9-5B8C40C70E18}" srcOrd="3" destOrd="0" presId="urn:microsoft.com/office/officeart/2005/8/layout/hProcess4"/>
    <dgm:cxn modelId="{C190FE0E-EF69-4599-A6EC-27A81799E070}" type="presParOf" srcId="{DF34A3E9-808C-45AC-86E3-FBB73B15AB1C}" destId="{0F1AADA9-ED07-4C8A-BA7B-CB54A094025E}" srcOrd="4" destOrd="0" presId="urn:microsoft.com/office/officeart/2005/8/layout/hProcess4"/>
    <dgm:cxn modelId="{3AFC2988-9CC5-4D4B-962D-8684542548AE}" type="presParOf" srcId="{B6E92672-9D74-4940-98DD-E873420D2895}" destId="{D45321EE-CAD3-43D0-B00E-174A468BC028}" srcOrd="3" destOrd="0" presId="urn:microsoft.com/office/officeart/2005/8/layout/hProcess4"/>
    <dgm:cxn modelId="{DE40973E-6AF2-4589-AA62-C68EF262CE29}" type="presParOf" srcId="{B6E92672-9D74-4940-98DD-E873420D2895}" destId="{18E093CD-D7E5-4F3C-BDA5-A12B4510E4F0}" srcOrd="4" destOrd="0" presId="urn:microsoft.com/office/officeart/2005/8/layout/hProcess4"/>
    <dgm:cxn modelId="{E12AF661-EEF5-428D-8378-BCCF03B82758}" type="presParOf" srcId="{18E093CD-D7E5-4F3C-BDA5-A12B4510E4F0}" destId="{E8EE18F0-761C-4914-BAE8-0C698ABBC662}" srcOrd="0" destOrd="0" presId="urn:microsoft.com/office/officeart/2005/8/layout/hProcess4"/>
    <dgm:cxn modelId="{4F7C27DF-4AC7-4C4C-8C82-9CC09AEE48A7}" type="presParOf" srcId="{18E093CD-D7E5-4F3C-BDA5-A12B4510E4F0}" destId="{1257BAF9-A07B-4D03-8CC9-F9ED98319276}" srcOrd="1" destOrd="0" presId="urn:microsoft.com/office/officeart/2005/8/layout/hProcess4"/>
    <dgm:cxn modelId="{4E09F660-52A5-4037-A2D1-1F0A17784904}" type="presParOf" srcId="{18E093CD-D7E5-4F3C-BDA5-A12B4510E4F0}" destId="{8B99C4AB-1603-4DF4-85F8-223DE41223B7}" srcOrd="2" destOrd="0" presId="urn:microsoft.com/office/officeart/2005/8/layout/hProcess4"/>
    <dgm:cxn modelId="{3DE72BA1-0966-4409-B7B7-F9E616500A2D}" type="presParOf" srcId="{18E093CD-D7E5-4F3C-BDA5-A12B4510E4F0}" destId="{4B97D2D8-6F3E-46F3-A52D-8890F04A5CD9}" srcOrd="3" destOrd="0" presId="urn:microsoft.com/office/officeart/2005/8/layout/hProcess4"/>
    <dgm:cxn modelId="{72A0D806-5F99-423D-B359-6E95053F550A}" type="presParOf" srcId="{18E093CD-D7E5-4F3C-BDA5-A12B4510E4F0}" destId="{3F96F0F5-6B5B-411F-8E6E-F253F9A185F2}" srcOrd="4" destOrd="0" presId="urn:microsoft.com/office/officeart/2005/8/layout/hProcess4"/>
    <dgm:cxn modelId="{BF01888F-0ECA-4838-BFA1-4DD6BE63AB2E}" type="presParOf" srcId="{B6E92672-9D74-4940-98DD-E873420D2895}" destId="{608954FA-4CBA-4D3D-BF28-D5CA15642791}" srcOrd="5" destOrd="0" presId="urn:microsoft.com/office/officeart/2005/8/layout/hProcess4"/>
    <dgm:cxn modelId="{C6C9C4E9-09D9-4214-A046-76DD90E2FFB4}" type="presParOf" srcId="{B6E92672-9D74-4940-98DD-E873420D2895}" destId="{E3A3843D-E411-43FF-9DFB-BCBE56799277}" srcOrd="6" destOrd="0" presId="urn:microsoft.com/office/officeart/2005/8/layout/hProcess4"/>
    <dgm:cxn modelId="{0983BE52-2684-4030-8762-56B2586A0F58}" type="presParOf" srcId="{E3A3843D-E411-43FF-9DFB-BCBE56799277}" destId="{8BBCC603-C164-4F29-A296-8890A9CE5D55}" srcOrd="0" destOrd="0" presId="urn:microsoft.com/office/officeart/2005/8/layout/hProcess4"/>
    <dgm:cxn modelId="{E3DA9DFF-2E20-4C6D-8102-553E14D84507}" type="presParOf" srcId="{E3A3843D-E411-43FF-9DFB-BCBE56799277}" destId="{F890F0A4-186D-4966-99AB-83EB5C6E265C}" srcOrd="1" destOrd="0" presId="urn:microsoft.com/office/officeart/2005/8/layout/hProcess4"/>
    <dgm:cxn modelId="{6ABF8504-8951-4237-B3C5-9B486E187F81}" type="presParOf" srcId="{E3A3843D-E411-43FF-9DFB-BCBE56799277}" destId="{6664E918-4852-4ECB-8CB3-DDBB01196B50}" srcOrd="2" destOrd="0" presId="urn:microsoft.com/office/officeart/2005/8/layout/hProcess4"/>
    <dgm:cxn modelId="{48FC405E-AD91-487A-85D1-C8C990FF4B28}" type="presParOf" srcId="{E3A3843D-E411-43FF-9DFB-BCBE56799277}" destId="{64C2C6EE-C4F9-4FE6-812D-B34B437E37B6}" srcOrd="3" destOrd="0" presId="urn:microsoft.com/office/officeart/2005/8/layout/hProcess4"/>
    <dgm:cxn modelId="{1EF2B54C-B10D-43ED-9C28-88B6B9EE7421}" type="presParOf" srcId="{E3A3843D-E411-43FF-9DFB-BCBE56799277}" destId="{702D6009-0486-4463-80E7-9A39BE995C08}" srcOrd="4" destOrd="0" presId="urn:microsoft.com/office/officeart/2005/8/layout/hProcess4"/>
    <dgm:cxn modelId="{69AFA5BE-CAA5-4FA4-A990-CCFF2DF03178}" type="presParOf" srcId="{B6E92672-9D74-4940-98DD-E873420D2895}" destId="{040A1240-A471-443F-B8AD-1B6644B3455F}" srcOrd="7" destOrd="0" presId="urn:microsoft.com/office/officeart/2005/8/layout/hProcess4"/>
    <dgm:cxn modelId="{45AC0BF9-9AB3-41EC-B954-B5A30277AEC2}" type="presParOf" srcId="{B6E92672-9D74-4940-98DD-E873420D2895}" destId="{C6A687BE-71DF-47DD-A0B4-711328641023}" srcOrd="8" destOrd="0" presId="urn:microsoft.com/office/officeart/2005/8/layout/hProcess4"/>
    <dgm:cxn modelId="{187F48B4-4780-42F4-A2A1-B7600E73D87C}" type="presParOf" srcId="{C6A687BE-71DF-47DD-A0B4-711328641023}" destId="{2A062FEF-5D81-4593-BF70-A1567135C61B}" srcOrd="0" destOrd="0" presId="urn:microsoft.com/office/officeart/2005/8/layout/hProcess4"/>
    <dgm:cxn modelId="{3B5C10F3-6F87-437F-9B7E-C07EFD5D8C72}" type="presParOf" srcId="{C6A687BE-71DF-47DD-A0B4-711328641023}" destId="{DCF67209-A1F2-487A-A8A3-134771D1A944}" srcOrd="1" destOrd="0" presId="urn:microsoft.com/office/officeart/2005/8/layout/hProcess4"/>
    <dgm:cxn modelId="{C3D8C40A-E774-4EC6-AAA4-FD705EEE0487}" type="presParOf" srcId="{C6A687BE-71DF-47DD-A0B4-711328641023}" destId="{B25833B6-9E75-467D-A1BA-F3B90A667213}" srcOrd="2" destOrd="0" presId="urn:microsoft.com/office/officeart/2005/8/layout/hProcess4"/>
    <dgm:cxn modelId="{39477A90-A7D5-4784-BABF-9617969317D1}" type="presParOf" srcId="{C6A687BE-71DF-47DD-A0B4-711328641023}" destId="{57009E34-30E9-488F-8DD8-CA8A317E2A46}" srcOrd="3" destOrd="0" presId="urn:microsoft.com/office/officeart/2005/8/layout/hProcess4"/>
    <dgm:cxn modelId="{F7F18233-731C-4AEA-B65D-281D2A783399}" type="presParOf" srcId="{C6A687BE-71DF-47DD-A0B4-711328641023}" destId="{C8070175-065A-420A-9ABE-3635FE15111B}" srcOrd="4" destOrd="0" presId="urn:microsoft.com/office/officeart/2005/8/layout/hProcess4"/>
    <dgm:cxn modelId="{60E7F13A-72A3-47B7-B4F2-826EAD6F7570}" type="presParOf" srcId="{B6E92672-9D74-4940-98DD-E873420D2895}" destId="{B8ED1C01-AEFE-4B4E-A40C-CCC347E7730F}" srcOrd="9" destOrd="0" presId="urn:microsoft.com/office/officeart/2005/8/layout/hProcess4"/>
    <dgm:cxn modelId="{F72F96A7-E826-489D-AF70-EEBA7625E0E7}" type="presParOf" srcId="{B6E92672-9D74-4940-98DD-E873420D2895}" destId="{F26D0072-1BB4-4F3A-9ABB-ED6732274E42}" srcOrd="10" destOrd="0" presId="urn:microsoft.com/office/officeart/2005/8/layout/hProcess4"/>
    <dgm:cxn modelId="{6A8F0499-2A60-4BB6-9A57-9D68E959F15E}" type="presParOf" srcId="{F26D0072-1BB4-4F3A-9ABB-ED6732274E42}" destId="{DFA63347-13FF-4066-8606-834658445276}" srcOrd="0" destOrd="0" presId="urn:microsoft.com/office/officeart/2005/8/layout/hProcess4"/>
    <dgm:cxn modelId="{7D75D6DC-A7E8-4C45-8BB9-362983AB8DC8}" type="presParOf" srcId="{F26D0072-1BB4-4F3A-9ABB-ED6732274E42}" destId="{7F7B9E86-E4EE-4C08-809F-440F2CCB4E87}" srcOrd="1" destOrd="0" presId="urn:microsoft.com/office/officeart/2005/8/layout/hProcess4"/>
    <dgm:cxn modelId="{4E321CF7-83EF-4F89-BD3C-F6AD732DA512}" type="presParOf" srcId="{F26D0072-1BB4-4F3A-9ABB-ED6732274E42}" destId="{C22C33D5-0728-4D3D-BB25-47434DA1804F}" srcOrd="2" destOrd="0" presId="urn:microsoft.com/office/officeart/2005/8/layout/hProcess4"/>
    <dgm:cxn modelId="{AE811C77-09F4-4134-A89F-37B5C8B3D3AA}" type="presParOf" srcId="{F26D0072-1BB4-4F3A-9ABB-ED6732274E42}" destId="{54029D13-29FB-4DF0-A668-CB8370105E9C}" srcOrd="3" destOrd="0" presId="urn:microsoft.com/office/officeart/2005/8/layout/hProcess4"/>
    <dgm:cxn modelId="{9C2437A8-8559-48DF-BF16-5B89AF98A4A3}" type="presParOf" srcId="{F26D0072-1BB4-4F3A-9ABB-ED6732274E42}" destId="{FD0F500C-D926-4340-92AF-D7D7A933CA4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8987E191-1AD9-4BEF-BED3-3329B8791F5E}" type="doc">
      <dgm:prSet loTypeId="urn:microsoft.com/office/officeart/2005/8/layout/hProcess4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1055C3A-D9F2-4459-AF04-09F2CABA3129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Identificar problema</a:t>
          </a:r>
          <a:endParaRPr lang="es-CO" dirty="0"/>
        </a:p>
      </dgm:t>
    </dgm:pt>
    <dgm:pt modelId="{34945E9F-DB4F-4586-AB69-C12729167FEF}" type="parTrans" cxnId="{8DCBDE68-BD45-45AE-9EF5-C687C2F4EAA7}">
      <dgm:prSet/>
      <dgm:spPr/>
      <dgm:t>
        <a:bodyPr/>
        <a:lstStyle/>
        <a:p>
          <a:endParaRPr lang="es-CO"/>
        </a:p>
      </dgm:t>
    </dgm:pt>
    <dgm:pt modelId="{DAA03DBB-A61C-4FA4-971F-96B2C7DEB382}" type="sibTrans" cxnId="{8DCBDE68-BD45-45AE-9EF5-C687C2F4EAA7}">
      <dgm:prSet/>
      <dgm:spPr/>
      <dgm:t>
        <a:bodyPr/>
        <a:lstStyle/>
        <a:p>
          <a:endParaRPr lang="es-CO"/>
        </a:p>
      </dgm:t>
    </dgm:pt>
    <dgm:pt modelId="{050932E3-8966-44D1-8BAF-EC5C2D2FEB4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Celsia tiene una granja de paneles solares y quiere optimizar su mantenimiento</a:t>
          </a:r>
          <a:endParaRPr lang="es-CO" dirty="0">
            <a:solidFill>
              <a:schemeClr val="tx1"/>
            </a:solidFill>
          </a:endParaRPr>
        </a:p>
      </dgm:t>
    </dgm:pt>
    <dgm:pt modelId="{1958394C-3F4F-4031-8B5D-9CC407E1E510}" type="parTrans" cxnId="{2AC2057D-84E4-460C-A06C-20372E4A9609}">
      <dgm:prSet/>
      <dgm:spPr/>
      <dgm:t>
        <a:bodyPr/>
        <a:lstStyle/>
        <a:p>
          <a:endParaRPr lang="es-CO"/>
        </a:p>
      </dgm:t>
    </dgm:pt>
    <dgm:pt modelId="{3CD21E26-B330-43DB-88AC-C91C4FF80850}" type="sibTrans" cxnId="{2AC2057D-84E4-460C-A06C-20372E4A9609}">
      <dgm:prSet/>
      <dgm:spPr/>
      <dgm:t>
        <a:bodyPr/>
        <a:lstStyle/>
        <a:p>
          <a:endParaRPr lang="es-CO"/>
        </a:p>
      </dgm:t>
    </dgm:pt>
    <dgm:pt modelId="{2BAE3EA0-2EFF-4006-8FCB-62381E67B820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Acoto el problema</a:t>
          </a:r>
          <a:endParaRPr lang="es-CO" dirty="0"/>
        </a:p>
      </dgm:t>
    </dgm:pt>
    <dgm:pt modelId="{F275549E-B661-45F0-BD57-132F0F6750C5}" type="parTrans" cxnId="{F8F32AD7-70E5-4FFA-96A7-83B5E5F9DB36}">
      <dgm:prSet/>
      <dgm:spPr/>
      <dgm:t>
        <a:bodyPr/>
        <a:lstStyle/>
        <a:p>
          <a:endParaRPr lang="es-CO"/>
        </a:p>
      </dgm:t>
    </dgm:pt>
    <dgm:pt modelId="{82F8E6B7-46EA-4004-9B7A-1870A974F033}" type="sibTrans" cxnId="{F8F32AD7-70E5-4FFA-96A7-83B5E5F9DB36}">
      <dgm:prSet/>
      <dgm:spPr/>
      <dgm:t>
        <a:bodyPr/>
        <a:lstStyle/>
        <a:p>
          <a:endParaRPr lang="es-CO"/>
        </a:p>
      </dgm:t>
    </dgm:pt>
    <dgm:pt modelId="{255D3D4A-0ED5-491B-AFB2-02D72810574D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Queremos saber cuándo es necesario limpiar los paneles</a:t>
          </a:r>
          <a:endParaRPr lang="es-CO" dirty="0">
            <a:solidFill>
              <a:schemeClr val="tx1"/>
            </a:solidFill>
          </a:endParaRPr>
        </a:p>
      </dgm:t>
    </dgm:pt>
    <dgm:pt modelId="{A0492AB5-65F6-46F4-B15C-8F1F7034DA46}" type="parTrans" cxnId="{711E45DA-4AAD-45B7-B61B-516114907930}">
      <dgm:prSet/>
      <dgm:spPr/>
      <dgm:t>
        <a:bodyPr/>
        <a:lstStyle/>
        <a:p>
          <a:endParaRPr lang="es-CO"/>
        </a:p>
      </dgm:t>
    </dgm:pt>
    <dgm:pt modelId="{7D12417E-59A7-4D58-9C14-2EB0AAC2438F}" type="sibTrans" cxnId="{711E45DA-4AAD-45B7-B61B-516114907930}">
      <dgm:prSet/>
      <dgm:spPr/>
      <dgm:t>
        <a:bodyPr/>
        <a:lstStyle/>
        <a:p>
          <a:endParaRPr lang="es-CO"/>
        </a:p>
      </dgm:t>
    </dgm:pt>
    <dgm:pt modelId="{4380450E-246A-4C80-AEBB-5D1B0CD59765}">
      <dgm:prSet phldrT="[Texto]"/>
      <dgm:spPr>
        <a:solidFill>
          <a:srgbClr val="002060"/>
        </a:solidFill>
      </dgm:spPr>
      <dgm:t>
        <a:bodyPr/>
        <a:lstStyle/>
        <a:p>
          <a:r>
            <a:rPr lang="es-ES" dirty="0"/>
            <a:t>¿Con qué datos cuento?</a:t>
          </a:r>
          <a:endParaRPr lang="es-CO" dirty="0"/>
        </a:p>
      </dgm:t>
    </dgm:pt>
    <dgm:pt modelId="{AEC9B82C-789A-4353-A3D2-4E188FFC0CD6}" type="parTrans" cxnId="{CEE04309-42FB-46E8-8E6E-D7D218F74721}">
      <dgm:prSet/>
      <dgm:spPr/>
      <dgm:t>
        <a:bodyPr/>
        <a:lstStyle/>
        <a:p>
          <a:endParaRPr lang="es-CO"/>
        </a:p>
      </dgm:t>
    </dgm:pt>
    <dgm:pt modelId="{A2CC9F20-6160-473B-B49A-85B35B72E85D}" type="sibTrans" cxnId="{CEE04309-42FB-46E8-8E6E-D7D218F74721}">
      <dgm:prSet/>
      <dgm:spPr/>
      <dgm:t>
        <a:bodyPr/>
        <a:lstStyle/>
        <a:p>
          <a:endParaRPr lang="es-CO"/>
        </a:p>
      </dgm:t>
    </dgm:pt>
    <dgm:pt modelId="{66C4C0E4-9F4C-4E36-BA4D-B633E82F3424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Revisar diccionarios de las bases</a:t>
          </a:r>
          <a:endParaRPr lang="es-CO" dirty="0">
            <a:solidFill>
              <a:schemeClr val="tx1"/>
            </a:solidFill>
          </a:endParaRPr>
        </a:p>
      </dgm:t>
    </dgm:pt>
    <dgm:pt modelId="{C2BA6925-5882-4799-9900-CA40D127934E}" type="parTrans" cxnId="{C13C93CB-C83C-4170-A954-7F7FE582D715}">
      <dgm:prSet/>
      <dgm:spPr/>
      <dgm:t>
        <a:bodyPr/>
        <a:lstStyle/>
        <a:p>
          <a:endParaRPr lang="es-CO"/>
        </a:p>
      </dgm:t>
    </dgm:pt>
    <dgm:pt modelId="{3A0D2715-F06E-4E30-BD85-1A09F1C7640E}" type="sibTrans" cxnId="{C13C93CB-C83C-4170-A954-7F7FE582D715}">
      <dgm:prSet/>
      <dgm:spPr/>
      <dgm:t>
        <a:bodyPr/>
        <a:lstStyle/>
        <a:p>
          <a:endParaRPr lang="es-CO"/>
        </a:p>
      </dgm:t>
    </dgm:pt>
    <dgm:pt modelId="{DD9A6F59-2736-4D3C-972A-18290AADE6F5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Aprendizaje supervisado</a:t>
          </a:r>
          <a:endParaRPr lang="es-CO" dirty="0">
            <a:solidFill>
              <a:schemeClr val="tx1"/>
            </a:solidFill>
          </a:endParaRPr>
        </a:p>
      </dgm:t>
    </dgm:pt>
    <dgm:pt modelId="{6E5E0E0C-C362-4EE9-9673-CED0FA3BB210}" type="parTrans" cxnId="{B8279253-689A-4427-BDD6-D6D3614DC3C8}">
      <dgm:prSet/>
      <dgm:spPr/>
      <dgm:t>
        <a:bodyPr/>
        <a:lstStyle/>
        <a:p>
          <a:endParaRPr lang="es-CO"/>
        </a:p>
      </dgm:t>
    </dgm:pt>
    <dgm:pt modelId="{B78C82E6-C227-46C6-82A8-0222782975EE}" type="sibTrans" cxnId="{B8279253-689A-4427-BDD6-D6D3614DC3C8}">
      <dgm:prSet/>
      <dgm:spPr/>
      <dgm:t>
        <a:bodyPr/>
        <a:lstStyle/>
        <a:p>
          <a:endParaRPr lang="es-CO"/>
        </a:p>
      </dgm:t>
    </dgm:pt>
    <dgm:pt modelId="{6B1A7B6D-BBBC-4ADE-8600-A659A2FB74E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Revisión de literatura</a:t>
          </a:r>
          <a:endParaRPr lang="es-CO" dirty="0">
            <a:solidFill>
              <a:schemeClr val="tx1"/>
            </a:solidFill>
          </a:endParaRPr>
        </a:p>
      </dgm:t>
    </dgm:pt>
    <dgm:pt modelId="{7333B5BA-7192-4534-963C-D66247CB929A}" type="parTrans" cxnId="{7F2FE245-3D86-4D98-9534-3296C79520EC}">
      <dgm:prSet/>
      <dgm:spPr/>
      <dgm:t>
        <a:bodyPr/>
        <a:lstStyle/>
        <a:p>
          <a:endParaRPr lang="es-CO"/>
        </a:p>
      </dgm:t>
    </dgm:pt>
    <dgm:pt modelId="{C39AA6FC-3461-4F0A-8BD6-B2BEC0C78CE4}" type="sibTrans" cxnId="{7F2FE245-3D86-4D98-9534-3296C79520EC}">
      <dgm:prSet/>
      <dgm:spPr/>
      <dgm:t>
        <a:bodyPr/>
        <a:lstStyle/>
        <a:p>
          <a:endParaRPr lang="es-CO"/>
        </a:p>
      </dgm:t>
    </dgm:pt>
    <dgm:pt modelId="{355FEDF7-6CB5-499A-A407-823F8516D623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Limpiar bases de datos</a:t>
          </a:r>
          <a:endParaRPr lang="es-CO" dirty="0">
            <a:solidFill>
              <a:schemeClr val="tx1"/>
            </a:solidFill>
          </a:endParaRPr>
        </a:p>
      </dgm:t>
    </dgm:pt>
    <dgm:pt modelId="{8443D21C-C012-4A06-A1B4-12007EA071B2}" type="parTrans" cxnId="{CC979E76-CF5A-4DF7-9E62-4FA247CCD527}">
      <dgm:prSet/>
      <dgm:spPr/>
      <dgm:t>
        <a:bodyPr/>
        <a:lstStyle/>
        <a:p>
          <a:endParaRPr lang="es-CO"/>
        </a:p>
      </dgm:t>
    </dgm:pt>
    <dgm:pt modelId="{CFFE34C0-9413-4596-A4AA-F108E2EFD40A}" type="sibTrans" cxnId="{CC979E76-CF5A-4DF7-9E62-4FA247CCD527}">
      <dgm:prSet/>
      <dgm:spPr/>
      <dgm:t>
        <a:bodyPr/>
        <a:lstStyle/>
        <a:p>
          <a:endParaRPr lang="es-CO"/>
        </a:p>
      </dgm:t>
    </dgm:pt>
    <dgm:pt modelId="{AD3E188A-6330-4BEA-A00E-979C309C23A7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Construir variables</a:t>
          </a:r>
          <a:endParaRPr lang="es-CO" dirty="0">
            <a:solidFill>
              <a:schemeClr val="tx1"/>
            </a:solidFill>
          </a:endParaRPr>
        </a:p>
      </dgm:t>
    </dgm:pt>
    <dgm:pt modelId="{CCC6A193-25FB-4901-B5A5-D43CA2C05069}" type="parTrans" cxnId="{F3136B21-5650-4498-8296-1EC3AEA7EB2F}">
      <dgm:prSet/>
      <dgm:spPr/>
      <dgm:t>
        <a:bodyPr/>
        <a:lstStyle/>
        <a:p>
          <a:endParaRPr lang="es-CO"/>
        </a:p>
      </dgm:t>
    </dgm:pt>
    <dgm:pt modelId="{F28FB784-F91B-45E0-865B-1ABAE6442C0A}" type="sibTrans" cxnId="{F3136B21-5650-4498-8296-1EC3AEA7EB2F}">
      <dgm:prSet/>
      <dgm:spPr/>
      <dgm:t>
        <a:bodyPr/>
        <a:lstStyle/>
        <a:p>
          <a:endParaRPr lang="es-CO"/>
        </a:p>
      </dgm:t>
    </dgm:pt>
    <dgm:pt modelId="{33D7C7E6-CA8D-4E43-B68D-FCCB0B488329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Consolidar</a:t>
          </a:r>
          <a:endParaRPr lang="es-CO" dirty="0">
            <a:solidFill>
              <a:schemeClr val="tx1"/>
            </a:solidFill>
          </a:endParaRPr>
        </a:p>
      </dgm:t>
    </dgm:pt>
    <dgm:pt modelId="{27265D1C-170E-4AE1-9A70-3943BD34A90E}" type="parTrans" cxnId="{317DDEC5-0366-4080-BD3E-498D6C74FE26}">
      <dgm:prSet/>
      <dgm:spPr/>
      <dgm:t>
        <a:bodyPr/>
        <a:lstStyle/>
        <a:p>
          <a:endParaRPr lang="es-CO"/>
        </a:p>
      </dgm:t>
    </dgm:pt>
    <dgm:pt modelId="{8C8F9AA6-F75D-4F99-91F0-85BC6484D7A1}" type="sibTrans" cxnId="{317DDEC5-0366-4080-BD3E-498D6C74FE26}">
      <dgm:prSet/>
      <dgm:spPr/>
      <dgm:t>
        <a:bodyPr/>
        <a:lstStyle/>
        <a:p>
          <a:endParaRPr lang="es-CO"/>
        </a:p>
      </dgm:t>
    </dgm:pt>
    <dgm:pt modelId="{99D8D219-A5C0-47BD-A26E-A2178A79104C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Desarrollo</a:t>
          </a:r>
          <a:endParaRPr lang="es-CO" dirty="0"/>
        </a:p>
      </dgm:t>
    </dgm:pt>
    <dgm:pt modelId="{396B45EE-8030-4E10-9BB3-DCD0EC37160E}" type="parTrans" cxnId="{5F665DAE-447A-42D5-BFB7-F322C10CBB9B}">
      <dgm:prSet/>
      <dgm:spPr/>
      <dgm:t>
        <a:bodyPr/>
        <a:lstStyle/>
        <a:p>
          <a:endParaRPr lang="es-CO"/>
        </a:p>
      </dgm:t>
    </dgm:pt>
    <dgm:pt modelId="{0F015497-BFD0-4643-80A1-A095CCBBAC85}" type="sibTrans" cxnId="{5F665DAE-447A-42D5-BFB7-F322C10CBB9B}">
      <dgm:prSet/>
      <dgm:spPr/>
      <dgm:t>
        <a:bodyPr/>
        <a:lstStyle/>
        <a:p>
          <a:endParaRPr lang="es-CO"/>
        </a:p>
      </dgm:t>
    </dgm:pt>
    <dgm:pt modelId="{88E7F9A4-92B5-4339-8BDC-9CC274E109F0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Construir diferentes modelos</a:t>
          </a:r>
          <a:endParaRPr lang="es-CO" dirty="0">
            <a:solidFill>
              <a:schemeClr val="tx1"/>
            </a:solidFill>
          </a:endParaRPr>
        </a:p>
      </dgm:t>
    </dgm:pt>
    <dgm:pt modelId="{9F04BD23-E95F-4250-9070-0DA2DBBD465E}" type="parTrans" cxnId="{F32C7DC5-CFEE-4C53-BA9E-84DF8F66EBF2}">
      <dgm:prSet/>
      <dgm:spPr/>
      <dgm:t>
        <a:bodyPr/>
        <a:lstStyle/>
        <a:p>
          <a:endParaRPr lang="es-CO"/>
        </a:p>
      </dgm:t>
    </dgm:pt>
    <dgm:pt modelId="{30D0467C-AFFB-477F-86E2-36C7F5FC247D}" type="sibTrans" cxnId="{F32C7DC5-CFEE-4C53-BA9E-84DF8F66EBF2}">
      <dgm:prSet/>
      <dgm:spPr/>
      <dgm:t>
        <a:bodyPr/>
        <a:lstStyle/>
        <a:p>
          <a:endParaRPr lang="es-CO"/>
        </a:p>
      </dgm:t>
    </dgm:pt>
    <dgm:pt modelId="{27D52273-B607-4327-ABA9-99DFE0DB8A4D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Hacer fine </a:t>
          </a:r>
          <a:r>
            <a:rPr lang="es-ES" dirty="0" err="1">
              <a:solidFill>
                <a:schemeClr val="tx1"/>
              </a:solidFill>
            </a:rPr>
            <a:t>tuning</a:t>
          </a:r>
          <a:r>
            <a:rPr lang="es-ES" dirty="0">
              <a:solidFill>
                <a:schemeClr val="tx1"/>
              </a:solidFill>
            </a:rPr>
            <a:t> de los modelos</a:t>
          </a:r>
          <a:endParaRPr lang="es-CO" dirty="0">
            <a:solidFill>
              <a:schemeClr val="tx1"/>
            </a:solidFill>
          </a:endParaRPr>
        </a:p>
      </dgm:t>
    </dgm:pt>
    <dgm:pt modelId="{F2BE6A88-8F69-42E0-844B-8DFFEB6ED75C}" type="parTrans" cxnId="{ECFD2820-E3B4-4E96-A001-C713A2E5C0CE}">
      <dgm:prSet/>
      <dgm:spPr/>
      <dgm:t>
        <a:bodyPr/>
        <a:lstStyle/>
        <a:p>
          <a:endParaRPr lang="es-CO"/>
        </a:p>
      </dgm:t>
    </dgm:pt>
    <dgm:pt modelId="{E196FFF6-D9AA-45C3-A693-D5F9E822F61F}" type="sibTrans" cxnId="{ECFD2820-E3B4-4E96-A001-C713A2E5C0CE}">
      <dgm:prSet/>
      <dgm:spPr/>
      <dgm:t>
        <a:bodyPr/>
        <a:lstStyle/>
        <a:p>
          <a:endParaRPr lang="es-CO"/>
        </a:p>
      </dgm:t>
    </dgm:pt>
    <dgm:pt modelId="{B2A34CD9-CF1F-4057-ACD9-A5D6B9A4A7F2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Escoger el mejor modelo</a:t>
          </a:r>
          <a:endParaRPr lang="es-CO" dirty="0">
            <a:solidFill>
              <a:schemeClr val="tx1"/>
            </a:solidFill>
          </a:endParaRPr>
        </a:p>
      </dgm:t>
    </dgm:pt>
    <dgm:pt modelId="{3E875DD0-4657-4B7B-BB22-C395C011D8D8}" type="parTrans" cxnId="{A53BBB9C-7E94-4212-B2F9-20CCBE62A4B5}">
      <dgm:prSet/>
      <dgm:spPr/>
      <dgm:t>
        <a:bodyPr/>
        <a:lstStyle/>
        <a:p>
          <a:endParaRPr lang="es-CO"/>
        </a:p>
      </dgm:t>
    </dgm:pt>
    <dgm:pt modelId="{15BCE4AA-7189-4994-8367-93221B57BB47}" type="sibTrans" cxnId="{A53BBB9C-7E94-4212-B2F9-20CCBE62A4B5}">
      <dgm:prSet/>
      <dgm:spPr/>
      <dgm:t>
        <a:bodyPr/>
        <a:lstStyle/>
        <a:p>
          <a:endParaRPr lang="es-CO"/>
        </a:p>
      </dgm:t>
    </dgm:pt>
    <dgm:pt modelId="{F35BE22B-DBE5-416F-930A-E2642820774F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Evaluar</a:t>
          </a:r>
          <a:endParaRPr lang="es-CO" dirty="0"/>
        </a:p>
      </dgm:t>
    </dgm:pt>
    <dgm:pt modelId="{8B02C1B6-F325-4528-B98C-22F5C6549143}" type="parTrans" cxnId="{2DA79E56-C326-407F-81B9-8654E7EC503D}">
      <dgm:prSet/>
      <dgm:spPr/>
      <dgm:t>
        <a:bodyPr/>
        <a:lstStyle/>
        <a:p>
          <a:endParaRPr lang="es-CO"/>
        </a:p>
      </dgm:t>
    </dgm:pt>
    <dgm:pt modelId="{279D6B3B-236C-4DE8-96F7-EDB9C2DC17D1}" type="sibTrans" cxnId="{2DA79E56-C326-407F-81B9-8654E7EC503D}">
      <dgm:prSet/>
      <dgm:spPr/>
      <dgm:t>
        <a:bodyPr/>
        <a:lstStyle/>
        <a:p>
          <a:endParaRPr lang="es-CO"/>
        </a:p>
      </dgm:t>
    </dgm:pt>
    <dgm:pt modelId="{0829817D-9E44-4808-B42E-45D6D3AA338D}">
      <dgm:prSet phldrT="[Texto]"/>
      <dgm:spPr>
        <a:solidFill>
          <a:srgbClr val="002060"/>
        </a:solidFill>
        <a:ln w="28575">
          <a:solidFill>
            <a:schemeClr val="tx1"/>
          </a:solidFill>
        </a:ln>
      </dgm:spPr>
      <dgm:t>
        <a:bodyPr/>
        <a:lstStyle/>
        <a:p>
          <a:r>
            <a:rPr lang="es-ES" dirty="0"/>
            <a:t>Despliegue</a:t>
          </a:r>
          <a:endParaRPr lang="es-CO" dirty="0"/>
        </a:p>
      </dgm:t>
    </dgm:pt>
    <dgm:pt modelId="{2E857FDB-9F16-4E33-A2DD-64E56EE0F345}" type="parTrans" cxnId="{44C5BD11-9689-4F13-AE91-BDEDBA92D8B6}">
      <dgm:prSet/>
      <dgm:spPr/>
      <dgm:t>
        <a:bodyPr/>
        <a:lstStyle/>
        <a:p>
          <a:endParaRPr lang="es-CO"/>
        </a:p>
      </dgm:t>
    </dgm:pt>
    <dgm:pt modelId="{7DD72081-63C2-4D64-9E53-74934B60E4FE}" type="sibTrans" cxnId="{44C5BD11-9689-4F13-AE91-BDEDBA92D8B6}">
      <dgm:prSet/>
      <dgm:spPr/>
      <dgm:t>
        <a:bodyPr/>
        <a:lstStyle/>
        <a:p>
          <a:endParaRPr lang="es-CO"/>
        </a:p>
      </dgm:t>
    </dgm:pt>
    <dgm:pt modelId="{E470C0BC-83B3-477F-9446-59B6C93F60C0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Estabilizar</a:t>
          </a:r>
          <a:endParaRPr lang="es-CO" dirty="0">
            <a:solidFill>
              <a:schemeClr val="tx1"/>
            </a:solidFill>
          </a:endParaRPr>
        </a:p>
      </dgm:t>
    </dgm:pt>
    <dgm:pt modelId="{1A47066C-6139-4855-B639-792FC543008D}" type="parTrans" cxnId="{8A836D15-8EAD-4168-9A21-C2062060FB3D}">
      <dgm:prSet/>
      <dgm:spPr/>
      <dgm:t>
        <a:bodyPr/>
        <a:lstStyle/>
        <a:p>
          <a:endParaRPr lang="es-CO"/>
        </a:p>
      </dgm:t>
    </dgm:pt>
    <dgm:pt modelId="{4684D5E6-A5EA-4F52-9BE1-179953AA7938}" type="sibTrans" cxnId="{8A836D15-8EAD-4168-9A21-C2062060FB3D}">
      <dgm:prSet/>
      <dgm:spPr/>
      <dgm:t>
        <a:bodyPr/>
        <a:lstStyle/>
        <a:p>
          <a:endParaRPr lang="es-CO"/>
        </a:p>
      </dgm:t>
    </dgm:pt>
    <dgm:pt modelId="{F1383F6C-6F11-4AEA-A861-A6C73D195351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 entrenar</a:t>
          </a:r>
          <a:endParaRPr lang="es-CO" dirty="0">
            <a:solidFill>
              <a:schemeClr val="tx1"/>
            </a:solidFill>
          </a:endParaRPr>
        </a:p>
      </dgm:t>
    </dgm:pt>
    <dgm:pt modelId="{B948A27E-8825-4880-A3AD-166714D271D9}" type="parTrans" cxnId="{F2E0740D-E988-4BDA-890A-00B5F246275A}">
      <dgm:prSet/>
      <dgm:spPr/>
      <dgm:t>
        <a:bodyPr/>
        <a:lstStyle/>
        <a:p>
          <a:endParaRPr lang="es-CO"/>
        </a:p>
      </dgm:t>
    </dgm:pt>
    <dgm:pt modelId="{07117C93-1BF3-4D48-ABDD-6C077BD30A64}" type="sibTrans" cxnId="{F2E0740D-E988-4BDA-890A-00B5F246275A}">
      <dgm:prSet/>
      <dgm:spPr/>
      <dgm:t>
        <a:bodyPr/>
        <a:lstStyle/>
        <a:p>
          <a:endParaRPr lang="es-CO"/>
        </a:p>
      </dgm:t>
    </dgm:pt>
    <dgm:pt modelId="{9B88175F-066A-4254-9ECA-6274DCCD626E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Revisar supuestos</a:t>
          </a:r>
          <a:endParaRPr lang="es-CO" dirty="0">
            <a:solidFill>
              <a:schemeClr val="tx1"/>
            </a:solidFill>
          </a:endParaRPr>
        </a:p>
      </dgm:t>
    </dgm:pt>
    <dgm:pt modelId="{99B48FB5-F61E-42EE-949B-ECD48CC3D80C}" type="parTrans" cxnId="{19DB813E-F188-4AD9-8E65-97E7B817FD37}">
      <dgm:prSet/>
      <dgm:spPr/>
      <dgm:t>
        <a:bodyPr/>
        <a:lstStyle/>
        <a:p>
          <a:endParaRPr lang="es-CO"/>
        </a:p>
      </dgm:t>
    </dgm:pt>
    <dgm:pt modelId="{E7579A3F-A8F6-4860-B649-02B50BDFF77E}" type="sibTrans" cxnId="{19DB813E-F188-4AD9-8E65-97E7B817FD37}">
      <dgm:prSet/>
      <dgm:spPr/>
      <dgm:t>
        <a:bodyPr/>
        <a:lstStyle/>
        <a:p>
          <a:endParaRPr lang="es-CO"/>
        </a:p>
      </dgm:t>
    </dgm:pt>
    <dgm:pt modelId="{BEA2272B-B471-4B1D-87ED-8D07982155E5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Calidad del modelo</a:t>
          </a:r>
          <a:endParaRPr lang="es-CO" dirty="0">
            <a:solidFill>
              <a:schemeClr val="tx1"/>
            </a:solidFill>
          </a:endParaRPr>
        </a:p>
      </dgm:t>
    </dgm:pt>
    <dgm:pt modelId="{719FACDC-DF63-4FEC-B5E3-119A028DA698}" type="parTrans" cxnId="{61901B1A-76EE-4411-830E-8E1844D41CA1}">
      <dgm:prSet/>
      <dgm:spPr/>
      <dgm:t>
        <a:bodyPr/>
        <a:lstStyle/>
        <a:p>
          <a:endParaRPr lang="es-CO"/>
        </a:p>
      </dgm:t>
    </dgm:pt>
    <dgm:pt modelId="{B823F674-DEBA-434C-A711-185FBA93EFF0}" type="sibTrans" cxnId="{61901B1A-76EE-4411-830E-8E1844D41CA1}">
      <dgm:prSet/>
      <dgm:spPr/>
      <dgm:t>
        <a:bodyPr/>
        <a:lstStyle/>
        <a:p>
          <a:endParaRPr lang="es-CO"/>
        </a:p>
      </dgm:t>
    </dgm:pt>
    <dgm:pt modelId="{25E1AFA8-8784-4CFE-B764-24581E1DC021}">
      <dgm:prSet phldrT="[Texto]"/>
      <dgm:spPr>
        <a:ln w="28575">
          <a:solidFill>
            <a:schemeClr val="tx1"/>
          </a:solidFill>
        </a:ln>
      </dgm:spPr>
      <dgm:t>
        <a:bodyPr anchor="ctr"/>
        <a:lstStyle/>
        <a:p>
          <a:pPr algn="ctr"/>
          <a:r>
            <a:rPr lang="es-ES" dirty="0">
              <a:solidFill>
                <a:schemeClr val="tx1"/>
              </a:solidFill>
            </a:rPr>
            <a:t>Interpretabilidad del modelo</a:t>
          </a:r>
          <a:endParaRPr lang="es-CO" dirty="0">
            <a:solidFill>
              <a:schemeClr val="tx1"/>
            </a:solidFill>
          </a:endParaRPr>
        </a:p>
      </dgm:t>
    </dgm:pt>
    <dgm:pt modelId="{82B492FA-4451-40A6-97E3-F47CE802C817}" type="parTrans" cxnId="{7DF11A32-9C7C-42FF-B486-25567B31B280}">
      <dgm:prSet/>
      <dgm:spPr/>
      <dgm:t>
        <a:bodyPr/>
        <a:lstStyle/>
        <a:p>
          <a:endParaRPr lang="es-CO"/>
        </a:p>
      </dgm:t>
    </dgm:pt>
    <dgm:pt modelId="{57CEF639-E496-43E9-BDAE-2EDE1B764D67}" type="sibTrans" cxnId="{7DF11A32-9C7C-42FF-B486-25567B31B280}">
      <dgm:prSet/>
      <dgm:spPr/>
      <dgm:t>
        <a:bodyPr/>
        <a:lstStyle/>
        <a:p>
          <a:endParaRPr lang="es-CO"/>
        </a:p>
      </dgm:t>
    </dgm:pt>
    <dgm:pt modelId="{679F7298-D37D-4CE3-9E34-83CAF1EA3750}" type="pres">
      <dgm:prSet presAssocID="{8987E191-1AD9-4BEF-BED3-3329B8791F5E}" presName="Name0" presStyleCnt="0">
        <dgm:presLayoutVars>
          <dgm:dir/>
          <dgm:animLvl val="lvl"/>
          <dgm:resizeHandles val="exact"/>
        </dgm:presLayoutVars>
      </dgm:prSet>
      <dgm:spPr/>
    </dgm:pt>
    <dgm:pt modelId="{1490067B-F79E-4491-B430-620744F1E833}" type="pres">
      <dgm:prSet presAssocID="{8987E191-1AD9-4BEF-BED3-3329B8791F5E}" presName="tSp" presStyleCnt="0"/>
      <dgm:spPr/>
    </dgm:pt>
    <dgm:pt modelId="{6FBDA014-8383-4D74-B299-CFCAF010D556}" type="pres">
      <dgm:prSet presAssocID="{8987E191-1AD9-4BEF-BED3-3329B8791F5E}" presName="bSp" presStyleCnt="0"/>
      <dgm:spPr/>
    </dgm:pt>
    <dgm:pt modelId="{B6E92672-9D74-4940-98DD-E873420D2895}" type="pres">
      <dgm:prSet presAssocID="{8987E191-1AD9-4BEF-BED3-3329B8791F5E}" presName="process" presStyleCnt="0"/>
      <dgm:spPr/>
    </dgm:pt>
    <dgm:pt modelId="{0C18B199-6417-4970-B9ED-A4DEDA14F97D}" type="pres">
      <dgm:prSet presAssocID="{F1055C3A-D9F2-4459-AF04-09F2CABA3129}" presName="composite1" presStyleCnt="0"/>
      <dgm:spPr/>
    </dgm:pt>
    <dgm:pt modelId="{2D78731A-A978-407B-BEAC-01B1558B5867}" type="pres">
      <dgm:prSet presAssocID="{F1055C3A-D9F2-4459-AF04-09F2CABA3129}" presName="dummyNode1" presStyleLbl="node1" presStyleIdx="0" presStyleCnt="6"/>
      <dgm:spPr/>
    </dgm:pt>
    <dgm:pt modelId="{90D6883B-2117-43DE-AE96-CBBD96305B0B}" type="pres">
      <dgm:prSet presAssocID="{F1055C3A-D9F2-4459-AF04-09F2CABA3129}" presName="childNode1" presStyleLbl="bgAcc1" presStyleIdx="0" presStyleCnt="6">
        <dgm:presLayoutVars>
          <dgm:bulletEnabled val="1"/>
        </dgm:presLayoutVars>
      </dgm:prSet>
      <dgm:spPr/>
    </dgm:pt>
    <dgm:pt modelId="{98353090-834A-4C04-90B7-8C361395DC48}" type="pres">
      <dgm:prSet presAssocID="{F1055C3A-D9F2-4459-AF04-09F2CABA3129}" presName="childNode1tx" presStyleLbl="bgAcc1" presStyleIdx="0" presStyleCnt="6">
        <dgm:presLayoutVars>
          <dgm:bulletEnabled val="1"/>
        </dgm:presLayoutVars>
      </dgm:prSet>
      <dgm:spPr/>
    </dgm:pt>
    <dgm:pt modelId="{958C34B6-5BC5-4763-9DD7-308EB6642372}" type="pres">
      <dgm:prSet presAssocID="{F1055C3A-D9F2-4459-AF04-09F2CABA3129}" presName="parentNode1" presStyleLbl="node1" presStyleIdx="0" presStyleCnt="6">
        <dgm:presLayoutVars>
          <dgm:chMax val="1"/>
          <dgm:bulletEnabled val="1"/>
        </dgm:presLayoutVars>
      </dgm:prSet>
      <dgm:spPr/>
    </dgm:pt>
    <dgm:pt modelId="{7785EC2B-751F-4082-93BD-4F14F3B560E2}" type="pres">
      <dgm:prSet presAssocID="{F1055C3A-D9F2-4459-AF04-09F2CABA3129}" presName="connSite1" presStyleCnt="0"/>
      <dgm:spPr/>
    </dgm:pt>
    <dgm:pt modelId="{60C25240-EC12-4FB7-AA8C-46DFADBBA2CC}" type="pres">
      <dgm:prSet presAssocID="{DAA03DBB-A61C-4FA4-971F-96B2C7DEB382}" presName="Name9" presStyleLbl="sibTrans2D1" presStyleIdx="0" presStyleCnt="5"/>
      <dgm:spPr/>
    </dgm:pt>
    <dgm:pt modelId="{DF34A3E9-808C-45AC-86E3-FBB73B15AB1C}" type="pres">
      <dgm:prSet presAssocID="{2BAE3EA0-2EFF-4006-8FCB-62381E67B820}" presName="composite2" presStyleCnt="0"/>
      <dgm:spPr/>
    </dgm:pt>
    <dgm:pt modelId="{1B5B68C5-06A0-49FB-8F2C-07F1D4D0DDAE}" type="pres">
      <dgm:prSet presAssocID="{2BAE3EA0-2EFF-4006-8FCB-62381E67B820}" presName="dummyNode2" presStyleLbl="node1" presStyleIdx="0" presStyleCnt="6"/>
      <dgm:spPr/>
    </dgm:pt>
    <dgm:pt modelId="{CBF94A2E-7F3B-4630-A3D8-212133EDE93E}" type="pres">
      <dgm:prSet presAssocID="{2BAE3EA0-2EFF-4006-8FCB-62381E67B820}" presName="childNode2" presStyleLbl="bgAcc1" presStyleIdx="1" presStyleCnt="6">
        <dgm:presLayoutVars>
          <dgm:bulletEnabled val="1"/>
        </dgm:presLayoutVars>
      </dgm:prSet>
      <dgm:spPr/>
    </dgm:pt>
    <dgm:pt modelId="{FB545F34-7C20-4503-AB6E-CF3F41916F75}" type="pres">
      <dgm:prSet presAssocID="{2BAE3EA0-2EFF-4006-8FCB-62381E67B820}" presName="childNode2tx" presStyleLbl="bgAcc1" presStyleIdx="1" presStyleCnt="6">
        <dgm:presLayoutVars>
          <dgm:bulletEnabled val="1"/>
        </dgm:presLayoutVars>
      </dgm:prSet>
      <dgm:spPr/>
    </dgm:pt>
    <dgm:pt modelId="{2A066A6A-D14C-4867-AFA9-5B8C40C70E18}" type="pres">
      <dgm:prSet presAssocID="{2BAE3EA0-2EFF-4006-8FCB-62381E67B820}" presName="parentNode2" presStyleLbl="node1" presStyleIdx="1" presStyleCnt="6">
        <dgm:presLayoutVars>
          <dgm:chMax val="0"/>
          <dgm:bulletEnabled val="1"/>
        </dgm:presLayoutVars>
      </dgm:prSet>
      <dgm:spPr/>
    </dgm:pt>
    <dgm:pt modelId="{0F1AADA9-ED07-4C8A-BA7B-CB54A094025E}" type="pres">
      <dgm:prSet presAssocID="{2BAE3EA0-2EFF-4006-8FCB-62381E67B820}" presName="connSite2" presStyleCnt="0"/>
      <dgm:spPr/>
    </dgm:pt>
    <dgm:pt modelId="{D45321EE-CAD3-43D0-B00E-174A468BC028}" type="pres">
      <dgm:prSet presAssocID="{82F8E6B7-46EA-4004-9B7A-1870A974F033}" presName="Name18" presStyleLbl="sibTrans2D1" presStyleIdx="1" presStyleCnt="5"/>
      <dgm:spPr/>
    </dgm:pt>
    <dgm:pt modelId="{18E093CD-D7E5-4F3C-BDA5-A12B4510E4F0}" type="pres">
      <dgm:prSet presAssocID="{4380450E-246A-4C80-AEBB-5D1B0CD59765}" presName="composite1" presStyleCnt="0"/>
      <dgm:spPr/>
    </dgm:pt>
    <dgm:pt modelId="{E8EE18F0-761C-4914-BAE8-0C698ABBC662}" type="pres">
      <dgm:prSet presAssocID="{4380450E-246A-4C80-AEBB-5D1B0CD59765}" presName="dummyNode1" presStyleLbl="node1" presStyleIdx="1" presStyleCnt="6"/>
      <dgm:spPr/>
    </dgm:pt>
    <dgm:pt modelId="{1257BAF9-A07B-4D03-8CC9-F9ED98319276}" type="pres">
      <dgm:prSet presAssocID="{4380450E-246A-4C80-AEBB-5D1B0CD59765}" presName="childNode1" presStyleLbl="bgAcc1" presStyleIdx="2" presStyleCnt="6">
        <dgm:presLayoutVars>
          <dgm:bulletEnabled val="1"/>
        </dgm:presLayoutVars>
      </dgm:prSet>
      <dgm:spPr/>
    </dgm:pt>
    <dgm:pt modelId="{8B99C4AB-1603-4DF4-85F8-223DE41223B7}" type="pres">
      <dgm:prSet presAssocID="{4380450E-246A-4C80-AEBB-5D1B0CD59765}" presName="childNode1tx" presStyleLbl="bgAcc1" presStyleIdx="2" presStyleCnt="6">
        <dgm:presLayoutVars>
          <dgm:bulletEnabled val="1"/>
        </dgm:presLayoutVars>
      </dgm:prSet>
      <dgm:spPr/>
    </dgm:pt>
    <dgm:pt modelId="{4B97D2D8-6F3E-46F3-A52D-8890F04A5CD9}" type="pres">
      <dgm:prSet presAssocID="{4380450E-246A-4C80-AEBB-5D1B0CD59765}" presName="parentNode1" presStyleLbl="node1" presStyleIdx="2" presStyleCnt="6">
        <dgm:presLayoutVars>
          <dgm:chMax val="1"/>
          <dgm:bulletEnabled val="1"/>
        </dgm:presLayoutVars>
      </dgm:prSet>
      <dgm:spPr/>
    </dgm:pt>
    <dgm:pt modelId="{3F96F0F5-6B5B-411F-8E6E-F253F9A185F2}" type="pres">
      <dgm:prSet presAssocID="{4380450E-246A-4C80-AEBB-5D1B0CD59765}" presName="connSite1" presStyleCnt="0"/>
      <dgm:spPr/>
    </dgm:pt>
    <dgm:pt modelId="{608954FA-4CBA-4D3D-BF28-D5CA15642791}" type="pres">
      <dgm:prSet presAssocID="{A2CC9F20-6160-473B-B49A-85B35B72E85D}" presName="Name9" presStyleLbl="sibTrans2D1" presStyleIdx="2" presStyleCnt="5"/>
      <dgm:spPr/>
    </dgm:pt>
    <dgm:pt modelId="{E3A3843D-E411-43FF-9DFB-BCBE56799277}" type="pres">
      <dgm:prSet presAssocID="{99D8D219-A5C0-47BD-A26E-A2178A79104C}" presName="composite2" presStyleCnt="0"/>
      <dgm:spPr/>
    </dgm:pt>
    <dgm:pt modelId="{8BBCC603-C164-4F29-A296-8890A9CE5D55}" type="pres">
      <dgm:prSet presAssocID="{99D8D219-A5C0-47BD-A26E-A2178A79104C}" presName="dummyNode2" presStyleLbl="node1" presStyleIdx="2" presStyleCnt="6"/>
      <dgm:spPr/>
    </dgm:pt>
    <dgm:pt modelId="{F890F0A4-186D-4966-99AB-83EB5C6E265C}" type="pres">
      <dgm:prSet presAssocID="{99D8D219-A5C0-47BD-A26E-A2178A79104C}" presName="childNode2" presStyleLbl="bgAcc1" presStyleIdx="3" presStyleCnt="6">
        <dgm:presLayoutVars>
          <dgm:bulletEnabled val="1"/>
        </dgm:presLayoutVars>
      </dgm:prSet>
      <dgm:spPr/>
    </dgm:pt>
    <dgm:pt modelId="{6664E918-4852-4ECB-8CB3-DDBB01196B50}" type="pres">
      <dgm:prSet presAssocID="{99D8D219-A5C0-47BD-A26E-A2178A79104C}" presName="childNode2tx" presStyleLbl="bgAcc1" presStyleIdx="3" presStyleCnt="6">
        <dgm:presLayoutVars>
          <dgm:bulletEnabled val="1"/>
        </dgm:presLayoutVars>
      </dgm:prSet>
      <dgm:spPr/>
    </dgm:pt>
    <dgm:pt modelId="{64C2C6EE-C4F9-4FE6-812D-B34B437E37B6}" type="pres">
      <dgm:prSet presAssocID="{99D8D219-A5C0-47BD-A26E-A2178A79104C}" presName="parentNode2" presStyleLbl="node1" presStyleIdx="3" presStyleCnt="6">
        <dgm:presLayoutVars>
          <dgm:chMax val="0"/>
          <dgm:bulletEnabled val="1"/>
        </dgm:presLayoutVars>
      </dgm:prSet>
      <dgm:spPr/>
    </dgm:pt>
    <dgm:pt modelId="{702D6009-0486-4463-80E7-9A39BE995C08}" type="pres">
      <dgm:prSet presAssocID="{99D8D219-A5C0-47BD-A26E-A2178A79104C}" presName="connSite2" presStyleCnt="0"/>
      <dgm:spPr/>
    </dgm:pt>
    <dgm:pt modelId="{040A1240-A471-443F-B8AD-1B6644B3455F}" type="pres">
      <dgm:prSet presAssocID="{0F015497-BFD0-4643-80A1-A095CCBBAC85}" presName="Name18" presStyleLbl="sibTrans2D1" presStyleIdx="3" presStyleCnt="5"/>
      <dgm:spPr/>
    </dgm:pt>
    <dgm:pt modelId="{C6A687BE-71DF-47DD-A0B4-711328641023}" type="pres">
      <dgm:prSet presAssocID="{F35BE22B-DBE5-416F-930A-E2642820774F}" presName="composite1" presStyleCnt="0"/>
      <dgm:spPr/>
    </dgm:pt>
    <dgm:pt modelId="{2A062FEF-5D81-4593-BF70-A1567135C61B}" type="pres">
      <dgm:prSet presAssocID="{F35BE22B-DBE5-416F-930A-E2642820774F}" presName="dummyNode1" presStyleLbl="node1" presStyleIdx="3" presStyleCnt="6"/>
      <dgm:spPr/>
    </dgm:pt>
    <dgm:pt modelId="{DCF67209-A1F2-487A-A8A3-134771D1A944}" type="pres">
      <dgm:prSet presAssocID="{F35BE22B-DBE5-416F-930A-E2642820774F}" presName="childNode1" presStyleLbl="bgAcc1" presStyleIdx="4" presStyleCnt="6">
        <dgm:presLayoutVars>
          <dgm:bulletEnabled val="1"/>
        </dgm:presLayoutVars>
      </dgm:prSet>
      <dgm:spPr/>
    </dgm:pt>
    <dgm:pt modelId="{B25833B6-9E75-467D-A1BA-F3B90A667213}" type="pres">
      <dgm:prSet presAssocID="{F35BE22B-DBE5-416F-930A-E2642820774F}" presName="childNode1tx" presStyleLbl="bgAcc1" presStyleIdx="4" presStyleCnt="6">
        <dgm:presLayoutVars>
          <dgm:bulletEnabled val="1"/>
        </dgm:presLayoutVars>
      </dgm:prSet>
      <dgm:spPr/>
    </dgm:pt>
    <dgm:pt modelId="{57009E34-30E9-488F-8DD8-CA8A317E2A46}" type="pres">
      <dgm:prSet presAssocID="{F35BE22B-DBE5-416F-930A-E2642820774F}" presName="parentNode1" presStyleLbl="node1" presStyleIdx="4" presStyleCnt="6">
        <dgm:presLayoutVars>
          <dgm:chMax val="1"/>
          <dgm:bulletEnabled val="1"/>
        </dgm:presLayoutVars>
      </dgm:prSet>
      <dgm:spPr/>
    </dgm:pt>
    <dgm:pt modelId="{C8070175-065A-420A-9ABE-3635FE15111B}" type="pres">
      <dgm:prSet presAssocID="{F35BE22B-DBE5-416F-930A-E2642820774F}" presName="connSite1" presStyleCnt="0"/>
      <dgm:spPr/>
    </dgm:pt>
    <dgm:pt modelId="{B8ED1C01-AEFE-4B4E-A40C-CCC347E7730F}" type="pres">
      <dgm:prSet presAssocID="{279D6B3B-236C-4DE8-96F7-EDB9C2DC17D1}" presName="Name9" presStyleLbl="sibTrans2D1" presStyleIdx="4" presStyleCnt="5"/>
      <dgm:spPr/>
    </dgm:pt>
    <dgm:pt modelId="{F26D0072-1BB4-4F3A-9ABB-ED6732274E42}" type="pres">
      <dgm:prSet presAssocID="{0829817D-9E44-4808-B42E-45D6D3AA338D}" presName="composite2" presStyleCnt="0"/>
      <dgm:spPr/>
    </dgm:pt>
    <dgm:pt modelId="{DFA63347-13FF-4066-8606-834658445276}" type="pres">
      <dgm:prSet presAssocID="{0829817D-9E44-4808-B42E-45D6D3AA338D}" presName="dummyNode2" presStyleLbl="node1" presStyleIdx="4" presStyleCnt="6"/>
      <dgm:spPr/>
    </dgm:pt>
    <dgm:pt modelId="{7F7B9E86-E4EE-4C08-809F-440F2CCB4E87}" type="pres">
      <dgm:prSet presAssocID="{0829817D-9E44-4808-B42E-45D6D3AA338D}" presName="childNode2" presStyleLbl="bgAcc1" presStyleIdx="5" presStyleCnt="6">
        <dgm:presLayoutVars>
          <dgm:bulletEnabled val="1"/>
        </dgm:presLayoutVars>
      </dgm:prSet>
      <dgm:spPr/>
    </dgm:pt>
    <dgm:pt modelId="{C22C33D5-0728-4D3D-BB25-47434DA1804F}" type="pres">
      <dgm:prSet presAssocID="{0829817D-9E44-4808-B42E-45D6D3AA338D}" presName="childNode2tx" presStyleLbl="bgAcc1" presStyleIdx="5" presStyleCnt="6">
        <dgm:presLayoutVars>
          <dgm:bulletEnabled val="1"/>
        </dgm:presLayoutVars>
      </dgm:prSet>
      <dgm:spPr/>
    </dgm:pt>
    <dgm:pt modelId="{54029D13-29FB-4DF0-A668-CB8370105E9C}" type="pres">
      <dgm:prSet presAssocID="{0829817D-9E44-4808-B42E-45D6D3AA338D}" presName="parentNode2" presStyleLbl="node1" presStyleIdx="5" presStyleCnt="6">
        <dgm:presLayoutVars>
          <dgm:chMax val="0"/>
          <dgm:bulletEnabled val="1"/>
        </dgm:presLayoutVars>
      </dgm:prSet>
      <dgm:spPr/>
    </dgm:pt>
    <dgm:pt modelId="{FD0F500C-D926-4340-92AF-D7D7A933CA46}" type="pres">
      <dgm:prSet presAssocID="{0829817D-9E44-4808-B42E-45D6D3AA338D}" presName="connSite2" presStyleCnt="0"/>
      <dgm:spPr/>
    </dgm:pt>
  </dgm:ptLst>
  <dgm:cxnLst>
    <dgm:cxn modelId="{3ED71005-9127-46B7-9DF7-4379E39E4269}" type="presOf" srcId="{66C4C0E4-9F4C-4E36-BA4D-B633E82F3424}" destId="{8B99C4AB-1603-4DF4-85F8-223DE41223B7}" srcOrd="1" destOrd="0" presId="urn:microsoft.com/office/officeart/2005/8/layout/hProcess4"/>
    <dgm:cxn modelId="{CEE04309-42FB-46E8-8E6E-D7D218F74721}" srcId="{8987E191-1AD9-4BEF-BED3-3329B8791F5E}" destId="{4380450E-246A-4C80-AEBB-5D1B0CD59765}" srcOrd="2" destOrd="0" parTransId="{AEC9B82C-789A-4353-A3D2-4E188FFC0CD6}" sibTransId="{A2CC9F20-6160-473B-B49A-85B35B72E85D}"/>
    <dgm:cxn modelId="{C3A06E0A-6130-4B1E-9A6D-A6C5BC1D3371}" type="presOf" srcId="{99D8D219-A5C0-47BD-A26E-A2178A79104C}" destId="{64C2C6EE-C4F9-4FE6-812D-B34B437E37B6}" srcOrd="0" destOrd="0" presId="urn:microsoft.com/office/officeart/2005/8/layout/hProcess4"/>
    <dgm:cxn modelId="{F2E0740D-E988-4BDA-890A-00B5F246275A}" srcId="{0829817D-9E44-4808-B42E-45D6D3AA338D}" destId="{F1383F6C-6F11-4AEA-A861-A6C73D195351}" srcOrd="1" destOrd="0" parTransId="{B948A27E-8825-4880-A3AD-166714D271D9}" sibTransId="{07117C93-1BF3-4D48-ABDD-6C077BD30A64}"/>
    <dgm:cxn modelId="{4504860D-40C7-4D78-A1AD-CC0316849F2D}" type="presOf" srcId="{BEA2272B-B471-4B1D-87ED-8D07982155E5}" destId="{DCF67209-A1F2-487A-A8A3-134771D1A944}" srcOrd="0" destOrd="0" presId="urn:microsoft.com/office/officeart/2005/8/layout/hProcess4"/>
    <dgm:cxn modelId="{44C5BD11-9689-4F13-AE91-BDEDBA92D8B6}" srcId="{8987E191-1AD9-4BEF-BED3-3329B8791F5E}" destId="{0829817D-9E44-4808-B42E-45D6D3AA338D}" srcOrd="5" destOrd="0" parTransId="{2E857FDB-9F16-4E33-A2DD-64E56EE0F345}" sibTransId="{7DD72081-63C2-4D64-9E53-74934B60E4FE}"/>
    <dgm:cxn modelId="{43273113-B92D-49AD-B077-2C2760C7E421}" type="presOf" srcId="{2BAE3EA0-2EFF-4006-8FCB-62381E67B820}" destId="{2A066A6A-D14C-4867-AFA9-5B8C40C70E18}" srcOrd="0" destOrd="0" presId="urn:microsoft.com/office/officeart/2005/8/layout/hProcess4"/>
    <dgm:cxn modelId="{8A836D15-8EAD-4168-9A21-C2062060FB3D}" srcId="{0829817D-9E44-4808-B42E-45D6D3AA338D}" destId="{E470C0BC-83B3-477F-9446-59B6C93F60C0}" srcOrd="0" destOrd="0" parTransId="{1A47066C-6139-4855-B639-792FC543008D}" sibTransId="{4684D5E6-A5EA-4F52-9BE1-179953AA7938}"/>
    <dgm:cxn modelId="{58804016-B173-47BD-8EFF-C1F316C6A9A7}" type="presOf" srcId="{88E7F9A4-92B5-4339-8BDC-9CC274E109F0}" destId="{F890F0A4-186D-4966-99AB-83EB5C6E265C}" srcOrd="0" destOrd="0" presId="urn:microsoft.com/office/officeart/2005/8/layout/hProcess4"/>
    <dgm:cxn modelId="{8F9A9218-166C-4F8F-8B9A-8B7766C27780}" type="presOf" srcId="{050932E3-8966-44D1-8BAF-EC5C2D2FEB42}" destId="{90D6883B-2117-43DE-AE96-CBBD96305B0B}" srcOrd="0" destOrd="0" presId="urn:microsoft.com/office/officeart/2005/8/layout/hProcess4"/>
    <dgm:cxn modelId="{61901B1A-76EE-4411-830E-8E1844D41CA1}" srcId="{F35BE22B-DBE5-416F-930A-E2642820774F}" destId="{BEA2272B-B471-4B1D-87ED-8D07982155E5}" srcOrd="0" destOrd="0" parTransId="{719FACDC-DF63-4FEC-B5E3-119A028DA698}" sibTransId="{B823F674-DEBA-434C-A711-185FBA93EFF0}"/>
    <dgm:cxn modelId="{7E5D541C-D37C-4AD1-9AFA-7568AAEBFFEB}" type="presOf" srcId="{355FEDF7-6CB5-499A-A407-823F8516D623}" destId="{1257BAF9-A07B-4D03-8CC9-F9ED98319276}" srcOrd="0" destOrd="1" presId="urn:microsoft.com/office/officeart/2005/8/layout/hProcess4"/>
    <dgm:cxn modelId="{1F1A911E-4665-4824-BEC3-0602A4760601}" type="presOf" srcId="{8987E191-1AD9-4BEF-BED3-3329B8791F5E}" destId="{679F7298-D37D-4CE3-9E34-83CAF1EA3750}" srcOrd="0" destOrd="0" presId="urn:microsoft.com/office/officeart/2005/8/layout/hProcess4"/>
    <dgm:cxn modelId="{ECFD2820-E3B4-4E96-A001-C713A2E5C0CE}" srcId="{99D8D219-A5C0-47BD-A26E-A2178A79104C}" destId="{27D52273-B607-4327-ABA9-99DFE0DB8A4D}" srcOrd="1" destOrd="0" parTransId="{F2BE6A88-8F69-42E0-844B-8DFFEB6ED75C}" sibTransId="{E196FFF6-D9AA-45C3-A693-D5F9E822F61F}"/>
    <dgm:cxn modelId="{F3136B21-5650-4498-8296-1EC3AEA7EB2F}" srcId="{4380450E-246A-4C80-AEBB-5D1B0CD59765}" destId="{AD3E188A-6330-4BEA-A00E-979C309C23A7}" srcOrd="2" destOrd="0" parTransId="{CCC6A193-25FB-4901-B5A5-D43CA2C05069}" sibTransId="{F28FB784-F91B-45E0-865B-1ABAE6442C0A}"/>
    <dgm:cxn modelId="{BCB2A32A-AA3C-4DE9-B8D8-87E29D6761A0}" type="presOf" srcId="{A2CC9F20-6160-473B-B49A-85B35B72E85D}" destId="{608954FA-4CBA-4D3D-BF28-D5CA15642791}" srcOrd="0" destOrd="0" presId="urn:microsoft.com/office/officeart/2005/8/layout/hProcess4"/>
    <dgm:cxn modelId="{7DF11A32-9C7C-42FF-B486-25567B31B280}" srcId="{F35BE22B-DBE5-416F-930A-E2642820774F}" destId="{25E1AFA8-8784-4CFE-B764-24581E1DC021}" srcOrd="1" destOrd="0" parTransId="{82B492FA-4451-40A6-97E3-F47CE802C817}" sibTransId="{57CEF639-E496-43E9-BDAE-2EDE1B764D67}"/>
    <dgm:cxn modelId="{4DA23139-8DFE-4905-B8FE-AEC373A86653}" type="presOf" srcId="{E470C0BC-83B3-477F-9446-59B6C93F60C0}" destId="{7F7B9E86-E4EE-4C08-809F-440F2CCB4E87}" srcOrd="0" destOrd="0" presId="urn:microsoft.com/office/officeart/2005/8/layout/hProcess4"/>
    <dgm:cxn modelId="{B7C6703D-5E29-45F6-97C4-0CEBF8C588C3}" type="presOf" srcId="{B2A34CD9-CF1F-4057-ACD9-A5D6B9A4A7F2}" destId="{6664E918-4852-4ECB-8CB3-DDBB01196B50}" srcOrd="1" destOrd="2" presId="urn:microsoft.com/office/officeart/2005/8/layout/hProcess4"/>
    <dgm:cxn modelId="{19DB813E-F188-4AD9-8E65-97E7B817FD37}" srcId="{0829817D-9E44-4808-B42E-45D6D3AA338D}" destId="{9B88175F-066A-4254-9ECA-6274DCCD626E}" srcOrd="2" destOrd="0" parTransId="{99B48FB5-F61E-42EE-949B-ECD48CC3D80C}" sibTransId="{E7579A3F-A8F6-4860-B649-02B50BDFF77E}"/>
    <dgm:cxn modelId="{21883961-B985-4463-9839-622453200ADC}" type="presOf" srcId="{27D52273-B607-4327-ABA9-99DFE0DB8A4D}" destId="{F890F0A4-186D-4966-99AB-83EB5C6E265C}" srcOrd="0" destOrd="1" presId="urn:microsoft.com/office/officeart/2005/8/layout/hProcess4"/>
    <dgm:cxn modelId="{7F2FE245-3D86-4D98-9534-3296C79520EC}" srcId="{2BAE3EA0-2EFF-4006-8FCB-62381E67B820}" destId="{6B1A7B6D-BBBC-4ADE-8600-A659A2FB74E2}" srcOrd="1" destOrd="0" parTransId="{7333B5BA-7192-4534-963C-D66247CB929A}" sibTransId="{C39AA6FC-3461-4F0A-8BD6-B2BEC0C78CE4}"/>
    <dgm:cxn modelId="{C31BC147-E695-43FB-AC5F-C77F994EB3D2}" type="presOf" srcId="{279D6B3B-236C-4DE8-96F7-EDB9C2DC17D1}" destId="{B8ED1C01-AEFE-4B4E-A40C-CCC347E7730F}" srcOrd="0" destOrd="0" presId="urn:microsoft.com/office/officeart/2005/8/layout/hProcess4"/>
    <dgm:cxn modelId="{8DCBDE68-BD45-45AE-9EF5-C687C2F4EAA7}" srcId="{8987E191-1AD9-4BEF-BED3-3329B8791F5E}" destId="{F1055C3A-D9F2-4459-AF04-09F2CABA3129}" srcOrd="0" destOrd="0" parTransId="{34945E9F-DB4F-4586-AB69-C12729167FEF}" sibTransId="{DAA03DBB-A61C-4FA4-971F-96B2C7DEB382}"/>
    <dgm:cxn modelId="{F0F00B4E-4D89-414D-A53C-32ABC0AB634F}" type="presOf" srcId="{255D3D4A-0ED5-491B-AFB2-02D72810574D}" destId="{CBF94A2E-7F3B-4630-A3D8-212133EDE93E}" srcOrd="0" destOrd="0" presId="urn:microsoft.com/office/officeart/2005/8/layout/hProcess4"/>
    <dgm:cxn modelId="{16F4584E-A3EF-4C64-BA7E-969E65B7FC00}" type="presOf" srcId="{66C4C0E4-9F4C-4E36-BA4D-B633E82F3424}" destId="{1257BAF9-A07B-4D03-8CC9-F9ED98319276}" srcOrd="0" destOrd="0" presId="urn:microsoft.com/office/officeart/2005/8/layout/hProcess4"/>
    <dgm:cxn modelId="{B8279253-689A-4427-BDD6-D6D3614DC3C8}" srcId="{2BAE3EA0-2EFF-4006-8FCB-62381E67B820}" destId="{DD9A6F59-2736-4D3C-972A-18290AADE6F5}" srcOrd="2" destOrd="0" parTransId="{6E5E0E0C-C362-4EE9-9673-CED0FA3BB210}" sibTransId="{B78C82E6-C227-46C6-82A8-0222782975EE}"/>
    <dgm:cxn modelId="{CC979E76-CF5A-4DF7-9E62-4FA247CCD527}" srcId="{4380450E-246A-4C80-AEBB-5D1B0CD59765}" destId="{355FEDF7-6CB5-499A-A407-823F8516D623}" srcOrd="1" destOrd="0" parTransId="{8443D21C-C012-4A06-A1B4-12007EA071B2}" sibTransId="{CFFE34C0-9413-4596-A4AA-F108E2EFD40A}"/>
    <dgm:cxn modelId="{2DA79E56-C326-407F-81B9-8654E7EC503D}" srcId="{8987E191-1AD9-4BEF-BED3-3329B8791F5E}" destId="{F35BE22B-DBE5-416F-930A-E2642820774F}" srcOrd="4" destOrd="0" parTransId="{8B02C1B6-F325-4528-B98C-22F5C6549143}" sibTransId="{279D6B3B-236C-4DE8-96F7-EDB9C2DC17D1}"/>
    <dgm:cxn modelId="{F09B647A-5BE4-4DC2-ABD7-76BCDE30E8B4}" type="presOf" srcId="{25E1AFA8-8784-4CFE-B764-24581E1DC021}" destId="{DCF67209-A1F2-487A-A8A3-134771D1A944}" srcOrd="0" destOrd="1" presId="urn:microsoft.com/office/officeart/2005/8/layout/hProcess4"/>
    <dgm:cxn modelId="{2AC2057D-84E4-460C-A06C-20372E4A9609}" srcId="{F1055C3A-D9F2-4459-AF04-09F2CABA3129}" destId="{050932E3-8966-44D1-8BAF-EC5C2D2FEB42}" srcOrd="0" destOrd="0" parTransId="{1958394C-3F4F-4031-8B5D-9CC407E1E510}" sibTransId="{3CD21E26-B330-43DB-88AC-C91C4FF80850}"/>
    <dgm:cxn modelId="{774E1685-6354-423D-9D23-D83EABAA1CB2}" type="presOf" srcId="{355FEDF7-6CB5-499A-A407-823F8516D623}" destId="{8B99C4AB-1603-4DF4-85F8-223DE41223B7}" srcOrd="1" destOrd="1" presId="urn:microsoft.com/office/officeart/2005/8/layout/hProcess4"/>
    <dgm:cxn modelId="{EF9A6787-5E29-4705-A552-E785D6B466E0}" type="presOf" srcId="{BEA2272B-B471-4B1D-87ED-8D07982155E5}" destId="{B25833B6-9E75-467D-A1BA-F3B90A667213}" srcOrd="1" destOrd="0" presId="urn:microsoft.com/office/officeart/2005/8/layout/hProcess4"/>
    <dgm:cxn modelId="{35F1178E-C594-407B-922B-290BE1FCD020}" type="presOf" srcId="{9B88175F-066A-4254-9ECA-6274DCCD626E}" destId="{7F7B9E86-E4EE-4C08-809F-440F2CCB4E87}" srcOrd="0" destOrd="2" presId="urn:microsoft.com/office/officeart/2005/8/layout/hProcess4"/>
    <dgm:cxn modelId="{2AE6D390-F4EF-4BD2-B93C-2674C28119AD}" type="presOf" srcId="{F1383F6C-6F11-4AEA-A861-A6C73D195351}" destId="{C22C33D5-0728-4D3D-BB25-47434DA1804F}" srcOrd="1" destOrd="1" presId="urn:microsoft.com/office/officeart/2005/8/layout/hProcess4"/>
    <dgm:cxn modelId="{19C86B99-CFDD-4B2C-8DE7-982A7FDF4F37}" type="presOf" srcId="{6B1A7B6D-BBBC-4ADE-8600-A659A2FB74E2}" destId="{FB545F34-7C20-4503-AB6E-CF3F41916F75}" srcOrd="1" destOrd="1" presId="urn:microsoft.com/office/officeart/2005/8/layout/hProcess4"/>
    <dgm:cxn modelId="{A53BBB9C-7E94-4212-B2F9-20CCBE62A4B5}" srcId="{99D8D219-A5C0-47BD-A26E-A2178A79104C}" destId="{B2A34CD9-CF1F-4057-ACD9-A5D6B9A4A7F2}" srcOrd="2" destOrd="0" parTransId="{3E875DD0-4657-4B7B-BB22-C395C011D8D8}" sibTransId="{15BCE4AA-7189-4994-8367-93221B57BB47}"/>
    <dgm:cxn modelId="{055700A2-5877-4089-A5FE-4C8FC85F97BA}" type="presOf" srcId="{0829817D-9E44-4808-B42E-45D6D3AA338D}" destId="{54029D13-29FB-4DF0-A668-CB8370105E9C}" srcOrd="0" destOrd="0" presId="urn:microsoft.com/office/officeart/2005/8/layout/hProcess4"/>
    <dgm:cxn modelId="{A4E640A6-D9FC-4411-B7AF-BD600BC34506}" type="presOf" srcId="{F1383F6C-6F11-4AEA-A861-A6C73D195351}" destId="{7F7B9E86-E4EE-4C08-809F-440F2CCB4E87}" srcOrd="0" destOrd="1" presId="urn:microsoft.com/office/officeart/2005/8/layout/hProcess4"/>
    <dgm:cxn modelId="{18BFDDAA-7C0E-41E9-972C-55873ED95656}" type="presOf" srcId="{33D7C7E6-CA8D-4E43-B68D-FCCB0B488329}" destId="{1257BAF9-A07B-4D03-8CC9-F9ED98319276}" srcOrd="0" destOrd="3" presId="urn:microsoft.com/office/officeart/2005/8/layout/hProcess4"/>
    <dgm:cxn modelId="{4C67E8AD-A8FE-4C8A-AD42-DE715BF93161}" type="presOf" srcId="{82F8E6B7-46EA-4004-9B7A-1870A974F033}" destId="{D45321EE-CAD3-43D0-B00E-174A468BC028}" srcOrd="0" destOrd="0" presId="urn:microsoft.com/office/officeart/2005/8/layout/hProcess4"/>
    <dgm:cxn modelId="{5F665DAE-447A-42D5-BFB7-F322C10CBB9B}" srcId="{8987E191-1AD9-4BEF-BED3-3329B8791F5E}" destId="{99D8D219-A5C0-47BD-A26E-A2178A79104C}" srcOrd="3" destOrd="0" parTransId="{396B45EE-8030-4E10-9BB3-DCD0EC37160E}" sibTransId="{0F015497-BFD0-4643-80A1-A095CCBBAC85}"/>
    <dgm:cxn modelId="{D31B63AE-5810-4C1B-95F8-3429923FBDB4}" type="presOf" srcId="{050932E3-8966-44D1-8BAF-EC5C2D2FEB42}" destId="{98353090-834A-4C04-90B7-8C361395DC48}" srcOrd="1" destOrd="0" presId="urn:microsoft.com/office/officeart/2005/8/layout/hProcess4"/>
    <dgm:cxn modelId="{44E519AF-57DC-46FD-8F70-136104748DF9}" type="presOf" srcId="{F1055C3A-D9F2-4459-AF04-09F2CABA3129}" destId="{958C34B6-5BC5-4763-9DD7-308EB6642372}" srcOrd="0" destOrd="0" presId="urn:microsoft.com/office/officeart/2005/8/layout/hProcess4"/>
    <dgm:cxn modelId="{25218EB5-847D-4142-86BA-566BBA34A9F4}" type="presOf" srcId="{33D7C7E6-CA8D-4E43-B68D-FCCB0B488329}" destId="{8B99C4AB-1603-4DF4-85F8-223DE41223B7}" srcOrd="1" destOrd="3" presId="urn:microsoft.com/office/officeart/2005/8/layout/hProcess4"/>
    <dgm:cxn modelId="{CECC95B5-AF62-453D-A2F9-3917FE66BE43}" type="presOf" srcId="{AD3E188A-6330-4BEA-A00E-979C309C23A7}" destId="{8B99C4AB-1603-4DF4-85F8-223DE41223B7}" srcOrd="1" destOrd="2" presId="urn:microsoft.com/office/officeart/2005/8/layout/hProcess4"/>
    <dgm:cxn modelId="{0F01C3BA-5971-4710-8902-F3869C763CDA}" type="presOf" srcId="{E470C0BC-83B3-477F-9446-59B6C93F60C0}" destId="{C22C33D5-0728-4D3D-BB25-47434DA1804F}" srcOrd="1" destOrd="0" presId="urn:microsoft.com/office/officeart/2005/8/layout/hProcess4"/>
    <dgm:cxn modelId="{C9ADBABB-5C81-46F4-882C-58CDAFC26627}" type="presOf" srcId="{DD9A6F59-2736-4D3C-972A-18290AADE6F5}" destId="{FB545F34-7C20-4503-AB6E-CF3F41916F75}" srcOrd="1" destOrd="2" presId="urn:microsoft.com/office/officeart/2005/8/layout/hProcess4"/>
    <dgm:cxn modelId="{396896C3-FB9B-4823-AAC3-FB39366B9D85}" type="presOf" srcId="{25E1AFA8-8784-4CFE-B764-24581E1DC021}" destId="{B25833B6-9E75-467D-A1BA-F3B90A667213}" srcOrd="1" destOrd="1" presId="urn:microsoft.com/office/officeart/2005/8/layout/hProcess4"/>
    <dgm:cxn modelId="{F32C7DC5-CFEE-4C53-BA9E-84DF8F66EBF2}" srcId="{99D8D219-A5C0-47BD-A26E-A2178A79104C}" destId="{88E7F9A4-92B5-4339-8BDC-9CC274E109F0}" srcOrd="0" destOrd="0" parTransId="{9F04BD23-E95F-4250-9070-0DA2DBBD465E}" sibTransId="{30D0467C-AFFB-477F-86E2-36C7F5FC247D}"/>
    <dgm:cxn modelId="{317DDEC5-0366-4080-BD3E-498D6C74FE26}" srcId="{4380450E-246A-4C80-AEBB-5D1B0CD59765}" destId="{33D7C7E6-CA8D-4E43-B68D-FCCB0B488329}" srcOrd="3" destOrd="0" parTransId="{27265D1C-170E-4AE1-9A70-3943BD34A90E}" sibTransId="{8C8F9AA6-F75D-4F99-91F0-85BC6484D7A1}"/>
    <dgm:cxn modelId="{C13C93CB-C83C-4170-A954-7F7FE582D715}" srcId="{4380450E-246A-4C80-AEBB-5D1B0CD59765}" destId="{66C4C0E4-9F4C-4E36-BA4D-B633E82F3424}" srcOrd="0" destOrd="0" parTransId="{C2BA6925-5882-4799-9900-CA40D127934E}" sibTransId="{3A0D2715-F06E-4E30-BD85-1A09F1C7640E}"/>
    <dgm:cxn modelId="{95079ECE-F4F2-4D3A-A2C4-2F13702A5CF4}" type="presOf" srcId="{6B1A7B6D-BBBC-4ADE-8600-A659A2FB74E2}" destId="{CBF94A2E-7F3B-4630-A3D8-212133EDE93E}" srcOrd="0" destOrd="1" presId="urn:microsoft.com/office/officeart/2005/8/layout/hProcess4"/>
    <dgm:cxn modelId="{026168D2-46A7-4C98-969D-D9FE5DC0A11C}" type="presOf" srcId="{27D52273-B607-4327-ABA9-99DFE0DB8A4D}" destId="{6664E918-4852-4ECB-8CB3-DDBB01196B50}" srcOrd="1" destOrd="1" presId="urn:microsoft.com/office/officeart/2005/8/layout/hProcess4"/>
    <dgm:cxn modelId="{4EB620D3-4830-4D8B-BE19-33AD5E732DBC}" type="presOf" srcId="{88E7F9A4-92B5-4339-8BDC-9CC274E109F0}" destId="{6664E918-4852-4ECB-8CB3-DDBB01196B50}" srcOrd="1" destOrd="0" presId="urn:microsoft.com/office/officeart/2005/8/layout/hProcess4"/>
    <dgm:cxn modelId="{F8F32AD7-70E5-4FFA-96A7-83B5E5F9DB36}" srcId="{8987E191-1AD9-4BEF-BED3-3329B8791F5E}" destId="{2BAE3EA0-2EFF-4006-8FCB-62381E67B820}" srcOrd="1" destOrd="0" parTransId="{F275549E-B661-45F0-BD57-132F0F6750C5}" sibTransId="{82F8E6B7-46EA-4004-9B7A-1870A974F033}"/>
    <dgm:cxn modelId="{54D051D8-665E-4E74-B34B-6C4382E92F2C}" type="presOf" srcId="{AD3E188A-6330-4BEA-A00E-979C309C23A7}" destId="{1257BAF9-A07B-4D03-8CC9-F9ED98319276}" srcOrd="0" destOrd="2" presId="urn:microsoft.com/office/officeart/2005/8/layout/hProcess4"/>
    <dgm:cxn modelId="{711E45DA-4AAD-45B7-B61B-516114907930}" srcId="{2BAE3EA0-2EFF-4006-8FCB-62381E67B820}" destId="{255D3D4A-0ED5-491B-AFB2-02D72810574D}" srcOrd="0" destOrd="0" parTransId="{A0492AB5-65F6-46F4-B15C-8F1F7034DA46}" sibTransId="{7D12417E-59A7-4D58-9C14-2EB0AAC2438F}"/>
    <dgm:cxn modelId="{D5CC5AE6-0024-410E-9864-73958F37D785}" type="presOf" srcId="{255D3D4A-0ED5-491B-AFB2-02D72810574D}" destId="{FB545F34-7C20-4503-AB6E-CF3F41916F75}" srcOrd="1" destOrd="0" presId="urn:microsoft.com/office/officeart/2005/8/layout/hProcess4"/>
    <dgm:cxn modelId="{02B6C5EC-D36F-491B-93B4-A4F0E04124DD}" type="presOf" srcId="{9B88175F-066A-4254-9ECA-6274DCCD626E}" destId="{C22C33D5-0728-4D3D-BB25-47434DA1804F}" srcOrd="1" destOrd="2" presId="urn:microsoft.com/office/officeart/2005/8/layout/hProcess4"/>
    <dgm:cxn modelId="{71EECFF1-7838-4A06-8F2F-4EE92A1A79D4}" type="presOf" srcId="{DD9A6F59-2736-4D3C-972A-18290AADE6F5}" destId="{CBF94A2E-7F3B-4630-A3D8-212133EDE93E}" srcOrd="0" destOrd="2" presId="urn:microsoft.com/office/officeart/2005/8/layout/hProcess4"/>
    <dgm:cxn modelId="{0D553EF2-9092-4A95-BB78-A8FD592A70DF}" type="presOf" srcId="{DAA03DBB-A61C-4FA4-971F-96B2C7DEB382}" destId="{60C25240-EC12-4FB7-AA8C-46DFADBBA2CC}" srcOrd="0" destOrd="0" presId="urn:microsoft.com/office/officeart/2005/8/layout/hProcess4"/>
    <dgm:cxn modelId="{C23763F5-AB32-45B4-A699-17EA2F57CE96}" type="presOf" srcId="{F35BE22B-DBE5-416F-930A-E2642820774F}" destId="{57009E34-30E9-488F-8DD8-CA8A317E2A46}" srcOrd="0" destOrd="0" presId="urn:microsoft.com/office/officeart/2005/8/layout/hProcess4"/>
    <dgm:cxn modelId="{AAEA6CF8-F279-4177-84D6-88D98A04BD9D}" type="presOf" srcId="{4380450E-246A-4C80-AEBB-5D1B0CD59765}" destId="{4B97D2D8-6F3E-46F3-A52D-8890F04A5CD9}" srcOrd="0" destOrd="0" presId="urn:microsoft.com/office/officeart/2005/8/layout/hProcess4"/>
    <dgm:cxn modelId="{A6C2BFFE-1365-4812-8C5D-4FBCB4BD3F9B}" type="presOf" srcId="{0F015497-BFD0-4643-80A1-A095CCBBAC85}" destId="{040A1240-A471-443F-B8AD-1B6644B3455F}" srcOrd="0" destOrd="0" presId="urn:microsoft.com/office/officeart/2005/8/layout/hProcess4"/>
    <dgm:cxn modelId="{57EFBFFE-0F62-4F24-96A6-74A8EE908039}" type="presOf" srcId="{B2A34CD9-CF1F-4057-ACD9-A5D6B9A4A7F2}" destId="{F890F0A4-186D-4966-99AB-83EB5C6E265C}" srcOrd="0" destOrd="2" presId="urn:microsoft.com/office/officeart/2005/8/layout/hProcess4"/>
    <dgm:cxn modelId="{A926808E-F9E1-4DA9-A51C-D0B16161DD4E}" type="presParOf" srcId="{679F7298-D37D-4CE3-9E34-83CAF1EA3750}" destId="{1490067B-F79E-4491-B430-620744F1E833}" srcOrd="0" destOrd="0" presId="urn:microsoft.com/office/officeart/2005/8/layout/hProcess4"/>
    <dgm:cxn modelId="{A89D3685-BBE3-41FE-8A89-A3F69A35FA7D}" type="presParOf" srcId="{679F7298-D37D-4CE3-9E34-83CAF1EA3750}" destId="{6FBDA014-8383-4D74-B299-CFCAF010D556}" srcOrd="1" destOrd="0" presId="urn:microsoft.com/office/officeart/2005/8/layout/hProcess4"/>
    <dgm:cxn modelId="{EBEFED85-08F2-44C0-A0F0-A718CB4F10FE}" type="presParOf" srcId="{679F7298-D37D-4CE3-9E34-83CAF1EA3750}" destId="{B6E92672-9D74-4940-98DD-E873420D2895}" srcOrd="2" destOrd="0" presId="urn:microsoft.com/office/officeart/2005/8/layout/hProcess4"/>
    <dgm:cxn modelId="{3A4286AF-9440-4D37-AB8E-7D91F40E7AE4}" type="presParOf" srcId="{B6E92672-9D74-4940-98DD-E873420D2895}" destId="{0C18B199-6417-4970-B9ED-A4DEDA14F97D}" srcOrd="0" destOrd="0" presId="urn:microsoft.com/office/officeart/2005/8/layout/hProcess4"/>
    <dgm:cxn modelId="{00E65598-AD38-41E9-A16B-3D4785B571A8}" type="presParOf" srcId="{0C18B199-6417-4970-B9ED-A4DEDA14F97D}" destId="{2D78731A-A978-407B-BEAC-01B1558B5867}" srcOrd="0" destOrd="0" presId="urn:microsoft.com/office/officeart/2005/8/layout/hProcess4"/>
    <dgm:cxn modelId="{6A038785-5797-4DCD-B9E4-537A47D08423}" type="presParOf" srcId="{0C18B199-6417-4970-B9ED-A4DEDA14F97D}" destId="{90D6883B-2117-43DE-AE96-CBBD96305B0B}" srcOrd="1" destOrd="0" presId="urn:microsoft.com/office/officeart/2005/8/layout/hProcess4"/>
    <dgm:cxn modelId="{3009B344-F51D-4167-8E67-03A25C14B5E9}" type="presParOf" srcId="{0C18B199-6417-4970-B9ED-A4DEDA14F97D}" destId="{98353090-834A-4C04-90B7-8C361395DC48}" srcOrd="2" destOrd="0" presId="urn:microsoft.com/office/officeart/2005/8/layout/hProcess4"/>
    <dgm:cxn modelId="{FD3CE547-CEF2-47AF-B2E2-BC92E83507A3}" type="presParOf" srcId="{0C18B199-6417-4970-B9ED-A4DEDA14F97D}" destId="{958C34B6-5BC5-4763-9DD7-308EB6642372}" srcOrd="3" destOrd="0" presId="urn:microsoft.com/office/officeart/2005/8/layout/hProcess4"/>
    <dgm:cxn modelId="{8729F5B9-33FB-40B5-9C1C-1EF87C2D7BA0}" type="presParOf" srcId="{0C18B199-6417-4970-B9ED-A4DEDA14F97D}" destId="{7785EC2B-751F-4082-93BD-4F14F3B560E2}" srcOrd="4" destOrd="0" presId="urn:microsoft.com/office/officeart/2005/8/layout/hProcess4"/>
    <dgm:cxn modelId="{CC7C06A0-143B-44EF-9774-152FECBCA194}" type="presParOf" srcId="{B6E92672-9D74-4940-98DD-E873420D2895}" destId="{60C25240-EC12-4FB7-AA8C-46DFADBBA2CC}" srcOrd="1" destOrd="0" presId="urn:microsoft.com/office/officeart/2005/8/layout/hProcess4"/>
    <dgm:cxn modelId="{9BCEA7C5-5BD4-4F5C-9CFD-F89208CD10CB}" type="presParOf" srcId="{B6E92672-9D74-4940-98DD-E873420D2895}" destId="{DF34A3E9-808C-45AC-86E3-FBB73B15AB1C}" srcOrd="2" destOrd="0" presId="urn:microsoft.com/office/officeart/2005/8/layout/hProcess4"/>
    <dgm:cxn modelId="{0CD8DCAD-AF88-444A-81C6-7C94224F4167}" type="presParOf" srcId="{DF34A3E9-808C-45AC-86E3-FBB73B15AB1C}" destId="{1B5B68C5-06A0-49FB-8F2C-07F1D4D0DDAE}" srcOrd="0" destOrd="0" presId="urn:microsoft.com/office/officeart/2005/8/layout/hProcess4"/>
    <dgm:cxn modelId="{E9887AC3-D3D8-4674-BC63-96C127521CE2}" type="presParOf" srcId="{DF34A3E9-808C-45AC-86E3-FBB73B15AB1C}" destId="{CBF94A2E-7F3B-4630-A3D8-212133EDE93E}" srcOrd="1" destOrd="0" presId="urn:microsoft.com/office/officeart/2005/8/layout/hProcess4"/>
    <dgm:cxn modelId="{7493B668-8DAB-4F21-A60F-E81320D80E89}" type="presParOf" srcId="{DF34A3E9-808C-45AC-86E3-FBB73B15AB1C}" destId="{FB545F34-7C20-4503-AB6E-CF3F41916F75}" srcOrd="2" destOrd="0" presId="urn:microsoft.com/office/officeart/2005/8/layout/hProcess4"/>
    <dgm:cxn modelId="{FE3A599E-7BBC-48B8-A7CE-9D6E323ABCAE}" type="presParOf" srcId="{DF34A3E9-808C-45AC-86E3-FBB73B15AB1C}" destId="{2A066A6A-D14C-4867-AFA9-5B8C40C70E18}" srcOrd="3" destOrd="0" presId="urn:microsoft.com/office/officeart/2005/8/layout/hProcess4"/>
    <dgm:cxn modelId="{C190FE0E-EF69-4599-A6EC-27A81799E070}" type="presParOf" srcId="{DF34A3E9-808C-45AC-86E3-FBB73B15AB1C}" destId="{0F1AADA9-ED07-4C8A-BA7B-CB54A094025E}" srcOrd="4" destOrd="0" presId="urn:microsoft.com/office/officeart/2005/8/layout/hProcess4"/>
    <dgm:cxn modelId="{3AFC2988-9CC5-4D4B-962D-8684542548AE}" type="presParOf" srcId="{B6E92672-9D74-4940-98DD-E873420D2895}" destId="{D45321EE-CAD3-43D0-B00E-174A468BC028}" srcOrd="3" destOrd="0" presId="urn:microsoft.com/office/officeart/2005/8/layout/hProcess4"/>
    <dgm:cxn modelId="{DE40973E-6AF2-4589-AA62-C68EF262CE29}" type="presParOf" srcId="{B6E92672-9D74-4940-98DD-E873420D2895}" destId="{18E093CD-D7E5-4F3C-BDA5-A12B4510E4F0}" srcOrd="4" destOrd="0" presId="urn:microsoft.com/office/officeart/2005/8/layout/hProcess4"/>
    <dgm:cxn modelId="{E12AF661-EEF5-428D-8378-BCCF03B82758}" type="presParOf" srcId="{18E093CD-D7E5-4F3C-BDA5-A12B4510E4F0}" destId="{E8EE18F0-761C-4914-BAE8-0C698ABBC662}" srcOrd="0" destOrd="0" presId="urn:microsoft.com/office/officeart/2005/8/layout/hProcess4"/>
    <dgm:cxn modelId="{4F7C27DF-4AC7-4C4C-8C82-9CC09AEE48A7}" type="presParOf" srcId="{18E093CD-D7E5-4F3C-BDA5-A12B4510E4F0}" destId="{1257BAF9-A07B-4D03-8CC9-F9ED98319276}" srcOrd="1" destOrd="0" presId="urn:microsoft.com/office/officeart/2005/8/layout/hProcess4"/>
    <dgm:cxn modelId="{4E09F660-52A5-4037-A2D1-1F0A17784904}" type="presParOf" srcId="{18E093CD-D7E5-4F3C-BDA5-A12B4510E4F0}" destId="{8B99C4AB-1603-4DF4-85F8-223DE41223B7}" srcOrd="2" destOrd="0" presId="urn:microsoft.com/office/officeart/2005/8/layout/hProcess4"/>
    <dgm:cxn modelId="{3DE72BA1-0966-4409-B7B7-F9E616500A2D}" type="presParOf" srcId="{18E093CD-D7E5-4F3C-BDA5-A12B4510E4F0}" destId="{4B97D2D8-6F3E-46F3-A52D-8890F04A5CD9}" srcOrd="3" destOrd="0" presId="urn:microsoft.com/office/officeart/2005/8/layout/hProcess4"/>
    <dgm:cxn modelId="{72A0D806-5F99-423D-B359-6E95053F550A}" type="presParOf" srcId="{18E093CD-D7E5-4F3C-BDA5-A12B4510E4F0}" destId="{3F96F0F5-6B5B-411F-8E6E-F253F9A185F2}" srcOrd="4" destOrd="0" presId="urn:microsoft.com/office/officeart/2005/8/layout/hProcess4"/>
    <dgm:cxn modelId="{BF01888F-0ECA-4838-BFA1-4DD6BE63AB2E}" type="presParOf" srcId="{B6E92672-9D74-4940-98DD-E873420D2895}" destId="{608954FA-4CBA-4D3D-BF28-D5CA15642791}" srcOrd="5" destOrd="0" presId="urn:microsoft.com/office/officeart/2005/8/layout/hProcess4"/>
    <dgm:cxn modelId="{C6C9C4E9-09D9-4214-A046-76DD90E2FFB4}" type="presParOf" srcId="{B6E92672-9D74-4940-98DD-E873420D2895}" destId="{E3A3843D-E411-43FF-9DFB-BCBE56799277}" srcOrd="6" destOrd="0" presId="urn:microsoft.com/office/officeart/2005/8/layout/hProcess4"/>
    <dgm:cxn modelId="{0983BE52-2684-4030-8762-56B2586A0F58}" type="presParOf" srcId="{E3A3843D-E411-43FF-9DFB-BCBE56799277}" destId="{8BBCC603-C164-4F29-A296-8890A9CE5D55}" srcOrd="0" destOrd="0" presId="urn:microsoft.com/office/officeart/2005/8/layout/hProcess4"/>
    <dgm:cxn modelId="{E3DA9DFF-2E20-4C6D-8102-553E14D84507}" type="presParOf" srcId="{E3A3843D-E411-43FF-9DFB-BCBE56799277}" destId="{F890F0A4-186D-4966-99AB-83EB5C6E265C}" srcOrd="1" destOrd="0" presId="urn:microsoft.com/office/officeart/2005/8/layout/hProcess4"/>
    <dgm:cxn modelId="{6ABF8504-8951-4237-B3C5-9B486E187F81}" type="presParOf" srcId="{E3A3843D-E411-43FF-9DFB-BCBE56799277}" destId="{6664E918-4852-4ECB-8CB3-DDBB01196B50}" srcOrd="2" destOrd="0" presId="urn:microsoft.com/office/officeart/2005/8/layout/hProcess4"/>
    <dgm:cxn modelId="{48FC405E-AD91-487A-85D1-C8C990FF4B28}" type="presParOf" srcId="{E3A3843D-E411-43FF-9DFB-BCBE56799277}" destId="{64C2C6EE-C4F9-4FE6-812D-B34B437E37B6}" srcOrd="3" destOrd="0" presId="urn:microsoft.com/office/officeart/2005/8/layout/hProcess4"/>
    <dgm:cxn modelId="{1EF2B54C-B10D-43ED-9C28-88B6B9EE7421}" type="presParOf" srcId="{E3A3843D-E411-43FF-9DFB-BCBE56799277}" destId="{702D6009-0486-4463-80E7-9A39BE995C08}" srcOrd="4" destOrd="0" presId="urn:microsoft.com/office/officeart/2005/8/layout/hProcess4"/>
    <dgm:cxn modelId="{69AFA5BE-CAA5-4FA4-A990-CCFF2DF03178}" type="presParOf" srcId="{B6E92672-9D74-4940-98DD-E873420D2895}" destId="{040A1240-A471-443F-B8AD-1B6644B3455F}" srcOrd="7" destOrd="0" presId="urn:microsoft.com/office/officeart/2005/8/layout/hProcess4"/>
    <dgm:cxn modelId="{45AC0BF9-9AB3-41EC-B954-B5A30277AEC2}" type="presParOf" srcId="{B6E92672-9D74-4940-98DD-E873420D2895}" destId="{C6A687BE-71DF-47DD-A0B4-711328641023}" srcOrd="8" destOrd="0" presId="urn:microsoft.com/office/officeart/2005/8/layout/hProcess4"/>
    <dgm:cxn modelId="{187F48B4-4780-42F4-A2A1-B7600E73D87C}" type="presParOf" srcId="{C6A687BE-71DF-47DD-A0B4-711328641023}" destId="{2A062FEF-5D81-4593-BF70-A1567135C61B}" srcOrd="0" destOrd="0" presId="urn:microsoft.com/office/officeart/2005/8/layout/hProcess4"/>
    <dgm:cxn modelId="{3B5C10F3-6F87-437F-9B7E-C07EFD5D8C72}" type="presParOf" srcId="{C6A687BE-71DF-47DD-A0B4-711328641023}" destId="{DCF67209-A1F2-487A-A8A3-134771D1A944}" srcOrd="1" destOrd="0" presId="urn:microsoft.com/office/officeart/2005/8/layout/hProcess4"/>
    <dgm:cxn modelId="{C3D8C40A-E774-4EC6-AAA4-FD705EEE0487}" type="presParOf" srcId="{C6A687BE-71DF-47DD-A0B4-711328641023}" destId="{B25833B6-9E75-467D-A1BA-F3B90A667213}" srcOrd="2" destOrd="0" presId="urn:microsoft.com/office/officeart/2005/8/layout/hProcess4"/>
    <dgm:cxn modelId="{39477A90-A7D5-4784-BABF-9617969317D1}" type="presParOf" srcId="{C6A687BE-71DF-47DD-A0B4-711328641023}" destId="{57009E34-30E9-488F-8DD8-CA8A317E2A46}" srcOrd="3" destOrd="0" presId="urn:microsoft.com/office/officeart/2005/8/layout/hProcess4"/>
    <dgm:cxn modelId="{F7F18233-731C-4AEA-B65D-281D2A783399}" type="presParOf" srcId="{C6A687BE-71DF-47DD-A0B4-711328641023}" destId="{C8070175-065A-420A-9ABE-3635FE15111B}" srcOrd="4" destOrd="0" presId="urn:microsoft.com/office/officeart/2005/8/layout/hProcess4"/>
    <dgm:cxn modelId="{60E7F13A-72A3-47B7-B4F2-826EAD6F7570}" type="presParOf" srcId="{B6E92672-9D74-4940-98DD-E873420D2895}" destId="{B8ED1C01-AEFE-4B4E-A40C-CCC347E7730F}" srcOrd="9" destOrd="0" presId="urn:microsoft.com/office/officeart/2005/8/layout/hProcess4"/>
    <dgm:cxn modelId="{F72F96A7-E826-489D-AF70-EEBA7625E0E7}" type="presParOf" srcId="{B6E92672-9D74-4940-98DD-E873420D2895}" destId="{F26D0072-1BB4-4F3A-9ABB-ED6732274E42}" srcOrd="10" destOrd="0" presId="urn:microsoft.com/office/officeart/2005/8/layout/hProcess4"/>
    <dgm:cxn modelId="{6A8F0499-2A60-4BB6-9A57-9D68E959F15E}" type="presParOf" srcId="{F26D0072-1BB4-4F3A-9ABB-ED6732274E42}" destId="{DFA63347-13FF-4066-8606-834658445276}" srcOrd="0" destOrd="0" presId="urn:microsoft.com/office/officeart/2005/8/layout/hProcess4"/>
    <dgm:cxn modelId="{7D75D6DC-A7E8-4C45-8BB9-362983AB8DC8}" type="presParOf" srcId="{F26D0072-1BB4-4F3A-9ABB-ED6732274E42}" destId="{7F7B9E86-E4EE-4C08-809F-440F2CCB4E87}" srcOrd="1" destOrd="0" presId="urn:microsoft.com/office/officeart/2005/8/layout/hProcess4"/>
    <dgm:cxn modelId="{4E321CF7-83EF-4F89-BD3C-F6AD732DA512}" type="presParOf" srcId="{F26D0072-1BB4-4F3A-9ABB-ED6732274E42}" destId="{C22C33D5-0728-4D3D-BB25-47434DA1804F}" srcOrd="2" destOrd="0" presId="urn:microsoft.com/office/officeart/2005/8/layout/hProcess4"/>
    <dgm:cxn modelId="{AE811C77-09F4-4134-A89F-37B5C8B3D3AA}" type="presParOf" srcId="{F26D0072-1BB4-4F3A-9ABB-ED6732274E42}" destId="{54029D13-29FB-4DF0-A668-CB8370105E9C}" srcOrd="3" destOrd="0" presId="urn:microsoft.com/office/officeart/2005/8/layout/hProcess4"/>
    <dgm:cxn modelId="{9C2437A8-8559-48DF-BF16-5B89AF98A4A3}" type="presParOf" srcId="{F26D0072-1BB4-4F3A-9ABB-ED6732274E42}" destId="{FD0F500C-D926-4340-92AF-D7D7A933CA46}" srcOrd="4" destOrd="0" presId="urn:microsoft.com/office/officeart/2005/8/layout/hProcess4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A544DB4-7EC4-431E-B7EE-4D76311458E4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F9F2F3DF-E3F6-4EC4-912E-A93050F24FE8}">
      <dgm:prSet phldrT="[Texto]"/>
      <dgm:spPr/>
      <dgm:t>
        <a:bodyPr/>
        <a:lstStyle/>
        <a:p>
          <a:r>
            <a:rPr lang="es-ES" dirty="0"/>
            <a:t>Creación de Riqueza</a:t>
          </a:r>
          <a:endParaRPr lang="es-CO" dirty="0"/>
        </a:p>
      </dgm:t>
    </dgm:pt>
    <dgm:pt modelId="{49FC4DE5-01B0-43F2-8546-4E74D0362F94}" type="parTrans" cxnId="{762E8ACD-CCDE-4D5D-A878-F30DCC517005}">
      <dgm:prSet/>
      <dgm:spPr/>
      <dgm:t>
        <a:bodyPr/>
        <a:lstStyle/>
        <a:p>
          <a:endParaRPr lang="es-CO"/>
        </a:p>
      </dgm:t>
    </dgm:pt>
    <dgm:pt modelId="{A3D80D98-4F4D-41FA-9065-8C7DDC138E77}" type="sibTrans" cxnId="{762E8ACD-CCDE-4D5D-A878-F30DCC517005}">
      <dgm:prSet/>
      <dgm:spPr/>
      <dgm:t>
        <a:bodyPr/>
        <a:lstStyle/>
        <a:p>
          <a:endParaRPr lang="es-CO"/>
        </a:p>
      </dgm:t>
    </dgm:pt>
    <dgm:pt modelId="{7B3FD7B2-3958-4BBD-B158-74B1EEC5CC6A}">
      <dgm:prSet phldrT="[Texto]"/>
      <dgm:spPr/>
      <dgm:t>
        <a:bodyPr/>
        <a:lstStyle/>
        <a:p>
          <a:r>
            <a:rPr lang="es-ES" dirty="0"/>
            <a:t>Nueva Tecnología de Propósito General</a:t>
          </a:r>
          <a:endParaRPr lang="es-CO" dirty="0"/>
        </a:p>
      </dgm:t>
    </dgm:pt>
    <dgm:pt modelId="{65C605B8-7E14-4FF3-9C75-8AD2C8D9CA9E}" type="parTrans" cxnId="{9D0F9859-4B2F-4A8A-907E-F1F2F428434D}">
      <dgm:prSet/>
      <dgm:spPr/>
      <dgm:t>
        <a:bodyPr/>
        <a:lstStyle/>
        <a:p>
          <a:endParaRPr lang="es-CO"/>
        </a:p>
      </dgm:t>
    </dgm:pt>
    <dgm:pt modelId="{8743ECE2-567D-4B21-A538-62449CDCBEEF}" type="sibTrans" cxnId="{9D0F9859-4B2F-4A8A-907E-F1F2F428434D}">
      <dgm:prSet/>
      <dgm:spPr/>
      <dgm:t>
        <a:bodyPr/>
        <a:lstStyle/>
        <a:p>
          <a:endParaRPr lang="es-CO"/>
        </a:p>
      </dgm:t>
    </dgm:pt>
    <dgm:pt modelId="{EE5668C1-BC39-4F97-B7F2-0A3B2D213E26}">
      <dgm:prSet phldrT="[Texto]"/>
      <dgm:spPr/>
      <dgm:t>
        <a:bodyPr/>
        <a:lstStyle/>
        <a:p>
          <a:r>
            <a:rPr lang="es-ES" dirty="0"/>
            <a:t>Pérdida de empleos</a:t>
          </a:r>
          <a:endParaRPr lang="es-CO" dirty="0"/>
        </a:p>
      </dgm:t>
    </dgm:pt>
    <dgm:pt modelId="{2B039C11-B3C7-4DC6-AB10-898C22960AF4}" type="parTrans" cxnId="{665472C8-09C8-4FAD-AEB6-98922739A23C}">
      <dgm:prSet/>
      <dgm:spPr/>
      <dgm:t>
        <a:bodyPr/>
        <a:lstStyle/>
        <a:p>
          <a:endParaRPr lang="es-CO"/>
        </a:p>
      </dgm:t>
    </dgm:pt>
    <dgm:pt modelId="{143154D8-59BE-46AB-A4C5-0A9F99655402}" type="sibTrans" cxnId="{665472C8-09C8-4FAD-AEB6-98922739A23C}">
      <dgm:prSet/>
      <dgm:spPr/>
      <dgm:t>
        <a:bodyPr/>
        <a:lstStyle/>
        <a:p>
          <a:endParaRPr lang="es-CO"/>
        </a:p>
      </dgm:t>
    </dgm:pt>
    <dgm:pt modelId="{BAA3ECCD-6065-4A82-98F7-0CF9AB1DE9C4}">
      <dgm:prSet phldrT="[Texto]"/>
      <dgm:spPr/>
      <dgm:t>
        <a:bodyPr/>
        <a:lstStyle/>
        <a:p>
          <a:r>
            <a:rPr lang="es-ES" dirty="0"/>
            <a:t>Creación de empleos</a:t>
          </a:r>
          <a:endParaRPr lang="es-CO" dirty="0"/>
        </a:p>
      </dgm:t>
    </dgm:pt>
    <dgm:pt modelId="{E025101C-5656-44A0-8B5F-9B68D2547363}" type="parTrans" cxnId="{929A423E-A364-4433-8E6F-49A825F9AC1F}">
      <dgm:prSet/>
      <dgm:spPr/>
      <dgm:t>
        <a:bodyPr/>
        <a:lstStyle/>
        <a:p>
          <a:endParaRPr lang="es-CO"/>
        </a:p>
      </dgm:t>
    </dgm:pt>
    <dgm:pt modelId="{0FBD574D-0364-45EF-9031-B0825450D11F}" type="sibTrans" cxnId="{929A423E-A364-4433-8E6F-49A825F9AC1F}">
      <dgm:prSet/>
      <dgm:spPr/>
      <dgm:t>
        <a:bodyPr/>
        <a:lstStyle/>
        <a:p>
          <a:endParaRPr lang="es-CO"/>
        </a:p>
      </dgm:t>
    </dgm:pt>
    <dgm:pt modelId="{E7116465-D563-49D3-B8BF-EBD5BD233D5E}" type="pres">
      <dgm:prSet presAssocID="{1A544DB4-7EC4-431E-B7EE-4D76311458E4}" presName="Name0" presStyleCnt="0">
        <dgm:presLayoutVars>
          <dgm:dir/>
          <dgm:resizeHandles val="exact"/>
        </dgm:presLayoutVars>
      </dgm:prSet>
      <dgm:spPr/>
    </dgm:pt>
    <dgm:pt modelId="{08778E76-4FF6-403B-8DAC-581D8DD750FE}" type="pres">
      <dgm:prSet presAssocID="{F9F2F3DF-E3F6-4EC4-912E-A93050F24FE8}" presName="compNode" presStyleCnt="0"/>
      <dgm:spPr/>
    </dgm:pt>
    <dgm:pt modelId="{3E13BA78-2A17-490A-B241-B1F44592E7C7}" type="pres">
      <dgm:prSet presAssocID="{F9F2F3DF-E3F6-4EC4-912E-A93050F24FE8}" presName="pict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</dgm:spPr>
    </dgm:pt>
    <dgm:pt modelId="{E2F884BB-A330-42A6-A4B8-10D84DFD3607}" type="pres">
      <dgm:prSet presAssocID="{F9F2F3DF-E3F6-4EC4-912E-A93050F24FE8}" presName="textRect" presStyleLbl="revTx" presStyleIdx="0" presStyleCnt="4">
        <dgm:presLayoutVars>
          <dgm:bulletEnabled val="1"/>
        </dgm:presLayoutVars>
      </dgm:prSet>
      <dgm:spPr/>
    </dgm:pt>
    <dgm:pt modelId="{C9822B71-902C-4BD0-B136-D3BABE4EA31A}" type="pres">
      <dgm:prSet presAssocID="{A3D80D98-4F4D-41FA-9065-8C7DDC138E77}" presName="sibTrans" presStyleLbl="sibTrans2D1" presStyleIdx="0" presStyleCnt="0"/>
      <dgm:spPr/>
    </dgm:pt>
    <dgm:pt modelId="{5E829096-F4FA-4150-9D14-F094FB014E20}" type="pres">
      <dgm:prSet presAssocID="{7B3FD7B2-3958-4BBD-B158-74B1EEC5CC6A}" presName="compNode" presStyleCnt="0"/>
      <dgm:spPr/>
    </dgm:pt>
    <dgm:pt modelId="{AE765037-7483-468F-9120-843E3B5640B4}" type="pres">
      <dgm:prSet presAssocID="{7B3FD7B2-3958-4BBD-B158-74B1EEC5CC6A}" presName="pictRect" presStyleLbl="node1" presStyleIdx="1" presStyleCnt="4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5D0A3808-861D-419B-8B68-E1C89EF2E410}" type="pres">
      <dgm:prSet presAssocID="{7B3FD7B2-3958-4BBD-B158-74B1EEC5CC6A}" presName="textRect" presStyleLbl="revTx" presStyleIdx="1" presStyleCnt="4">
        <dgm:presLayoutVars>
          <dgm:bulletEnabled val="1"/>
        </dgm:presLayoutVars>
      </dgm:prSet>
      <dgm:spPr/>
    </dgm:pt>
    <dgm:pt modelId="{E4B0F31E-B9BD-4CBA-9955-92958DC453B1}" type="pres">
      <dgm:prSet presAssocID="{8743ECE2-567D-4B21-A538-62449CDCBEEF}" presName="sibTrans" presStyleLbl="sibTrans2D1" presStyleIdx="0" presStyleCnt="0"/>
      <dgm:spPr/>
    </dgm:pt>
    <dgm:pt modelId="{35775051-EA2B-4100-835B-03BB80676C3B}" type="pres">
      <dgm:prSet presAssocID="{EE5668C1-BC39-4F97-B7F2-0A3B2D213E26}" presName="compNode" presStyleCnt="0"/>
      <dgm:spPr/>
    </dgm:pt>
    <dgm:pt modelId="{EAE3394C-8F6C-4148-9FAF-C7E498D066B5}" type="pres">
      <dgm:prSet presAssocID="{EE5668C1-BC39-4F97-B7F2-0A3B2D213E26}" presName="pictRect" presStyleLbl="node1" presStyleIdx="2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BDF5F2D5-42C2-4AD6-9B28-E8D13E0E7992}" type="pres">
      <dgm:prSet presAssocID="{EE5668C1-BC39-4F97-B7F2-0A3B2D213E26}" presName="textRect" presStyleLbl="revTx" presStyleIdx="2" presStyleCnt="4">
        <dgm:presLayoutVars>
          <dgm:bulletEnabled val="1"/>
        </dgm:presLayoutVars>
      </dgm:prSet>
      <dgm:spPr/>
    </dgm:pt>
    <dgm:pt modelId="{27FB9F6F-9265-4234-BB48-7D22EEC908B6}" type="pres">
      <dgm:prSet presAssocID="{143154D8-59BE-46AB-A4C5-0A9F99655402}" presName="sibTrans" presStyleLbl="sibTrans2D1" presStyleIdx="0" presStyleCnt="0"/>
      <dgm:spPr/>
    </dgm:pt>
    <dgm:pt modelId="{CDB355DE-AAFE-4601-818F-40D558E527FB}" type="pres">
      <dgm:prSet presAssocID="{BAA3ECCD-6065-4A82-98F7-0CF9AB1DE9C4}" presName="compNode" presStyleCnt="0"/>
      <dgm:spPr/>
    </dgm:pt>
    <dgm:pt modelId="{B2742154-088B-4EDF-9F51-2BD41606C599}" type="pres">
      <dgm:prSet presAssocID="{BAA3ECCD-6065-4A82-98F7-0CF9AB1DE9C4}" presName="pictRect" presStyleLbl="node1" presStyleIdx="3" presStyleCnt="4"/>
      <dgm:spPr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</dgm:spPr>
    </dgm:pt>
    <dgm:pt modelId="{3FA9DDD1-3CF0-4ADE-A70D-AC32945C2167}" type="pres">
      <dgm:prSet presAssocID="{BAA3ECCD-6065-4A82-98F7-0CF9AB1DE9C4}" presName="textRect" presStyleLbl="revTx" presStyleIdx="3" presStyleCnt="4">
        <dgm:presLayoutVars>
          <dgm:bulletEnabled val="1"/>
        </dgm:presLayoutVars>
      </dgm:prSet>
      <dgm:spPr/>
    </dgm:pt>
  </dgm:ptLst>
  <dgm:cxnLst>
    <dgm:cxn modelId="{EE36A302-19E5-4AE9-9F1C-941151EEEBFB}" type="presOf" srcId="{BAA3ECCD-6065-4A82-98F7-0CF9AB1DE9C4}" destId="{3FA9DDD1-3CF0-4ADE-A70D-AC32945C2167}" srcOrd="0" destOrd="0" presId="urn:microsoft.com/office/officeart/2005/8/layout/pList1"/>
    <dgm:cxn modelId="{329AC814-E65B-41D2-8466-443549021C6F}" type="presOf" srcId="{EE5668C1-BC39-4F97-B7F2-0A3B2D213E26}" destId="{BDF5F2D5-42C2-4AD6-9B28-E8D13E0E7992}" srcOrd="0" destOrd="0" presId="urn:microsoft.com/office/officeart/2005/8/layout/pList1"/>
    <dgm:cxn modelId="{7C1FD935-8726-4D3D-BFD2-F71BDF126E69}" type="presOf" srcId="{1A544DB4-7EC4-431E-B7EE-4D76311458E4}" destId="{E7116465-D563-49D3-B8BF-EBD5BD233D5E}" srcOrd="0" destOrd="0" presId="urn:microsoft.com/office/officeart/2005/8/layout/pList1"/>
    <dgm:cxn modelId="{929A423E-A364-4433-8E6F-49A825F9AC1F}" srcId="{1A544DB4-7EC4-431E-B7EE-4D76311458E4}" destId="{BAA3ECCD-6065-4A82-98F7-0CF9AB1DE9C4}" srcOrd="3" destOrd="0" parTransId="{E025101C-5656-44A0-8B5F-9B68D2547363}" sibTransId="{0FBD574D-0364-45EF-9031-B0825450D11F}"/>
    <dgm:cxn modelId="{907CB249-9E85-464C-B3CC-FF799843B3CD}" type="presOf" srcId="{7B3FD7B2-3958-4BBD-B158-74B1EEC5CC6A}" destId="{5D0A3808-861D-419B-8B68-E1C89EF2E410}" srcOrd="0" destOrd="0" presId="urn:microsoft.com/office/officeart/2005/8/layout/pList1"/>
    <dgm:cxn modelId="{9D0F9859-4B2F-4A8A-907E-F1F2F428434D}" srcId="{1A544DB4-7EC4-431E-B7EE-4D76311458E4}" destId="{7B3FD7B2-3958-4BBD-B158-74B1EEC5CC6A}" srcOrd="1" destOrd="0" parTransId="{65C605B8-7E14-4FF3-9C75-8AD2C8D9CA9E}" sibTransId="{8743ECE2-567D-4B21-A538-62449CDCBEEF}"/>
    <dgm:cxn modelId="{2C38798C-29A5-4F31-ABB5-87AAF19C6BF1}" type="presOf" srcId="{8743ECE2-567D-4B21-A538-62449CDCBEEF}" destId="{E4B0F31E-B9BD-4CBA-9955-92958DC453B1}" srcOrd="0" destOrd="0" presId="urn:microsoft.com/office/officeart/2005/8/layout/pList1"/>
    <dgm:cxn modelId="{AF889BB0-E1D2-408B-9BA7-827C59008DEA}" type="presOf" srcId="{A3D80D98-4F4D-41FA-9065-8C7DDC138E77}" destId="{C9822B71-902C-4BD0-B136-D3BABE4EA31A}" srcOrd="0" destOrd="0" presId="urn:microsoft.com/office/officeart/2005/8/layout/pList1"/>
    <dgm:cxn modelId="{442092B9-234E-43EB-9892-7DC7D038781A}" type="presOf" srcId="{143154D8-59BE-46AB-A4C5-0A9F99655402}" destId="{27FB9F6F-9265-4234-BB48-7D22EEC908B6}" srcOrd="0" destOrd="0" presId="urn:microsoft.com/office/officeart/2005/8/layout/pList1"/>
    <dgm:cxn modelId="{665472C8-09C8-4FAD-AEB6-98922739A23C}" srcId="{1A544DB4-7EC4-431E-B7EE-4D76311458E4}" destId="{EE5668C1-BC39-4F97-B7F2-0A3B2D213E26}" srcOrd="2" destOrd="0" parTransId="{2B039C11-B3C7-4DC6-AB10-898C22960AF4}" sibTransId="{143154D8-59BE-46AB-A4C5-0A9F99655402}"/>
    <dgm:cxn modelId="{5BCAD9C8-1079-4B66-96A3-A65A94B23C3C}" type="presOf" srcId="{F9F2F3DF-E3F6-4EC4-912E-A93050F24FE8}" destId="{E2F884BB-A330-42A6-A4B8-10D84DFD3607}" srcOrd="0" destOrd="0" presId="urn:microsoft.com/office/officeart/2005/8/layout/pList1"/>
    <dgm:cxn modelId="{762E8ACD-CCDE-4D5D-A878-F30DCC517005}" srcId="{1A544DB4-7EC4-431E-B7EE-4D76311458E4}" destId="{F9F2F3DF-E3F6-4EC4-912E-A93050F24FE8}" srcOrd="0" destOrd="0" parTransId="{49FC4DE5-01B0-43F2-8546-4E74D0362F94}" sibTransId="{A3D80D98-4F4D-41FA-9065-8C7DDC138E77}"/>
    <dgm:cxn modelId="{5D7C6482-B0D8-49AB-B633-0C9FBD15B00C}" type="presParOf" srcId="{E7116465-D563-49D3-B8BF-EBD5BD233D5E}" destId="{08778E76-4FF6-403B-8DAC-581D8DD750FE}" srcOrd="0" destOrd="0" presId="urn:microsoft.com/office/officeart/2005/8/layout/pList1"/>
    <dgm:cxn modelId="{2BE7D019-BEA1-4E4D-A616-B99CBF0B4C94}" type="presParOf" srcId="{08778E76-4FF6-403B-8DAC-581D8DD750FE}" destId="{3E13BA78-2A17-490A-B241-B1F44592E7C7}" srcOrd="0" destOrd="0" presId="urn:microsoft.com/office/officeart/2005/8/layout/pList1"/>
    <dgm:cxn modelId="{1ADD4CA2-33CA-4B16-9ECC-E2609E77A6FF}" type="presParOf" srcId="{08778E76-4FF6-403B-8DAC-581D8DD750FE}" destId="{E2F884BB-A330-42A6-A4B8-10D84DFD3607}" srcOrd="1" destOrd="0" presId="urn:microsoft.com/office/officeart/2005/8/layout/pList1"/>
    <dgm:cxn modelId="{D8F4EE86-197D-4CCF-9A49-5EC5F0D5A516}" type="presParOf" srcId="{E7116465-D563-49D3-B8BF-EBD5BD233D5E}" destId="{C9822B71-902C-4BD0-B136-D3BABE4EA31A}" srcOrd="1" destOrd="0" presId="urn:microsoft.com/office/officeart/2005/8/layout/pList1"/>
    <dgm:cxn modelId="{9420C210-2993-4DB6-850D-FE3BE25F4E15}" type="presParOf" srcId="{E7116465-D563-49D3-B8BF-EBD5BD233D5E}" destId="{5E829096-F4FA-4150-9D14-F094FB014E20}" srcOrd="2" destOrd="0" presId="urn:microsoft.com/office/officeart/2005/8/layout/pList1"/>
    <dgm:cxn modelId="{86BF3340-221C-4D26-BACC-6B244CB408E0}" type="presParOf" srcId="{5E829096-F4FA-4150-9D14-F094FB014E20}" destId="{AE765037-7483-468F-9120-843E3B5640B4}" srcOrd="0" destOrd="0" presId="urn:microsoft.com/office/officeart/2005/8/layout/pList1"/>
    <dgm:cxn modelId="{79ECDCA2-0008-4310-A4DC-BA767F56BE56}" type="presParOf" srcId="{5E829096-F4FA-4150-9D14-F094FB014E20}" destId="{5D0A3808-861D-419B-8B68-E1C89EF2E410}" srcOrd="1" destOrd="0" presId="urn:microsoft.com/office/officeart/2005/8/layout/pList1"/>
    <dgm:cxn modelId="{AB71760A-0B53-427F-AE82-95DA92C2C657}" type="presParOf" srcId="{E7116465-D563-49D3-B8BF-EBD5BD233D5E}" destId="{E4B0F31E-B9BD-4CBA-9955-92958DC453B1}" srcOrd="3" destOrd="0" presId="urn:microsoft.com/office/officeart/2005/8/layout/pList1"/>
    <dgm:cxn modelId="{AC7737B1-E1A1-4451-AF37-50CAF88FE180}" type="presParOf" srcId="{E7116465-D563-49D3-B8BF-EBD5BD233D5E}" destId="{35775051-EA2B-4100-835B-03BB80676C3B}" srcOrd="4" destOrd="0" presId="urn:microsoft.com/office/officeart/2005/8/layout/pList1"/>
    <dgm:cxn modelId="{DAFF2408-DF20-4DE1-91EF-8A412A319681}" type="presParOf" srcId="{35775051-EA2B-4100-835B-03BB80676C3B}" destId="{EAE3394C-8F6C-4148-9FAF-C7E498D066B5}" srcOrd="0" destOrd="0" presId="urn:microsoft.com/office/officeart/2005/8/layout/pList1"/>
    <dgm:cxn modelId="{5C58F555-5CEF-45F6-8B1D-23C9E1F43DBA}" type="presParOf" srcId="{35775051-EA2B-4100-835B-03BB80676C3B}" destId="{BDF5F2D5-42C2-4AD6-9B28-E8D13E0E7992}" srcOrd="1" destOrd="0" presId="urn:microsoft.com/office/officeart/2005/8/layout/pList1"/>
    <dgm:cxn modelId="{B1599E2B-A666-4D75-84BA-8F278829ACD0}" type="presParOf" srcId="{E7116465-D563-49D3-B8BF-EBD5BD233D5E}" destId="{27FB9F6F-9265-4234-BB48-7D22EEC908B6}" srcOrd="5" destOrd="0" presId="urn:microsoft.com/office/officeart/2005/8/layout/pList1"/>
    <dgm:cxn modelId="{BC1F8221-69B9-4E5C-8051-4F12339D7B74}" type="presParOf" srcId="{E7116465-D563-49D3-B8BF-EBD5BD233D5E}" destId="{CDB355DE-AAFE-4601-818F-40D558E527FB}" srcOrd="6" destOrd="0" presId="urn:microsoft.com/office/officeart/2005/8/layout/pList1"/>
    <dgm:cxn modelId="{2874FD0C-B674-42DE-9CDF-E400B892320E}" type="presParOf" srcId="{CDB355DE-AAFE-4601-818F-40D558E527FB}" destId="{B2742154-088B-4EDF-9F51-2BD41606C599}" srcOrd="0" destOrd="0" presId="urn:microsoft.com/office/officeart/2005/8/layout/pList1"/>
    <dgm:cxn modelId="{D12927DF-AC38-4B0B-88A8-4EB580AF9803}" type="presParOf" srcId="{CDB355DE-AAFE-4601-818F-40D558E527FB}" destId="{3FA9DDD1-3CF0-4ADE-A70D-AC32945C2167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A5D067F-1485-4DCD-B60E-C762E45198F6}" type="doc">
      <dgm:prSet loTypeId="urn:microsoft.com/office/officeart/2005/8/layout/p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CO"/>
        </a:p>
      </dgm:t>
    </dgm:pt>
    <dgm:pt modelId="{53E4AA5C-05C6-487D-B7D6-524048A578EB}">
      <dgm:prSet phldrT="[Texto]"/>
      <dgm:spPr/>
      <dgm:t>
        <a:bodyPr/>
        <a:lstStyle/>
        <a:p>
          <a:r>
            <a:rPr lang="es-ES" dirty="0"/>
            <a:t>Capacidad de procesamiento</a:t>
          </a:r>
          <a:endParaRPr lang="es-CO" dirty="0"/>
        </a:p>
      </dgm:t>
    </dgm:pt>
    <dgm:pt modelId="{C19586A6-3918-4B5C-9279-B3D78A1FAF89}" type="parTrans" cxnId="{07FDEBFA-9864-452A-853F-E5B6E76B9209}">
      <dgm:prSet/>
      <dgm:spPr/>
      <dgm:t>
        <a:bodyPr/>
        <a:lstStyle/>
        <a:p>
          <a:endParaRPr lang="es-CO"/>
        </a:p>
      </dgm:t>
    </dgm:pt>
    <dgm:pt modelId="{7F4DF34A-322D-43A0-AD7A-3C209746B38A}" type="sibTrans" cxnId="{07FDEBFA-9864-452A-853F-E5B6E76B9209}">
      <dgm:prSet/>
      <dgm:spPr/>
      <dgm:t>
        <a:bodyPr/>
        <a:lstStyle/>
        <a:p>
          <a:endParaRPr lang="es-CO"/>
        </a:p>
      </dgm:t>
    </dgm:pt>
    <dgm:pt modelId="{EFB13353-AC22-4FEA-8BAB-6CE744872FA2}">
      <dgm:prSet phldrT="[Texto]"/>
      <dgm:spPr/>
      <dgm:t>
        <a:bodyPr/>
        <a:lstStyle/>
        <a:p>
          <a:r>
            <a:rPr lang="es-ES" dirty="0"/>
            <a:t>Disponibilidad de datos</a:t>
          </a:r>
          <a:endParaRPr lang="es-CO" dirty="0"/>
        </a:p>
      </dgm:t>
    </dgm:pt>
    <dgm:pt modelId="{4DF6527C-7FEC-4F0E-9B3D-CD37363A898E}" type="parTrans" cxnId="{BCE241EA-A9A8-4D3D-B3EE-7E5E0917504D}">
      <dgm:prSet/>
      <dgm:spPr/>
      <dgm:t>
        <a:bodyPr/>
        <a:lstStyle/>
        <a:p>
          <a:endParaRPr lang="es-CO"/>
        </a:p>
      </dgm:t>
    </dgm:pt>
    <dgm:pt modelId="{484772E1-EC7F-4CE4-B6AD-FA2E126053C7}" type="sibTrans" cxnId="{BCE241EA-A9A8-4D3D-B3EE-7E5E0917504D}">
      <dgm:prSet/>
      <dgm:spPr/>
      <dgm:t>
        <a:bodyPr/>
        <a:lstStyle/>
        <a:p>
          <a:endParaRPr lang="es-CO"/>
        </a:p>
      </dgm:t>
    </dgm:pt>
    <dgm:pt modelId="{4C74FB61-45D2-4DE2-99B4-F67CB7F28D3B}" type="pres">
      <dgm:prSet presAssocID="{9A5D067F-1485-4DCD-B60E-C762E45198F6}" presName="Name0" presStyleCnt="0">
        <dgm:presLayoutVars>
          <dgm:dir/>
          <dgm:resizeHandles val="exact"/>
        </dgm:presLayoutVars>
      </dgm:prSet>
      <dgm:spPr/>
    </dgm:pt>
    <dgm:pt modelId="{36AB2FE1-4929-4E52-B849-949100627399}" type="pres">
      <dgm:prSet presAssocID="{53E4AA5C-05C6-487D-B7D6-524048A578EB}" presName="compNode" presStyleCnt="0"/>
      <dgm:spPr/>
    </dgm:pt>
    <dgm:pt modelId="{BC5865A6-2016-48C0-B0A1-2F48259E40B8}" type="pres">
      <dgm:prSet presAssocID="{53E4AA5C-05C6-487D-B7D6-524048A578EB}" presName="pict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AA70C0CC-C31A-4802-B56C-D31F54E7F647}" type="pres">
      <dgm:prSet presAssocID="{53E4AA5C-05C6-487D-B7D6-524048A578EB}" presName="textRect" presStyleLbl="revTx" presStyleIdx="0" presStyleCnt="2">
        <dgm:presLayoutVars>
          <dgm:bulletEnabled val="1"/>
        </dgm:presLayoutVars>
      </dgm:prSet>
      <dgm:spPr/>
    </dgm:pt>
    <dgm:pt modelId="{A850C315-172B-496D-89F7-65E2685F016F}" type="pres">
      <dgm:prSet presAssocID="{7F4DF34A-322D-43A0-AD7A-3C209746B38A}" presName="sibTrans" presStyleLbl="sibTrans2D1" presStyleIdx="0" presStyleCnt="0"/>
      <dgm:spPr/>
    </dgm:pt>
    <dgm:pt modelId="{E675E6E9-EC33-4E3E-B4BB-D11CEEDFBBD7}" type="pres">
      <dgm:prSet presAssocID="{EFB13353-AC22-4FEA-8BAB-6CE744872FA2}" presName="compNode" presStyleCnt="0"/>
      <dgm:spPr/>
    </dgm:pt>
    <dgm:pt modelId="{A1B70F9F-7E22-4BCD-BA25-E42557F6A347}" type="pres">
      <dgm:prSet presAssocID="{EFB13353-AC22-4FEA-8BAB-6CE744872FA2}" presName="pictRect" presStyleLbl="node1" presStyleIdx="1" presStyleCnt="2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</dgm:spPr>
    </dgm:pt>
    <dgm:pt modelId="{F334DD1B-01BF-4194-9324-0FE4A3926E44}" type="pres">
      <dgm:prSet presAssocID="{EFB13353-AC22-4FEA-8BAB-6CE744872FA2}" presName="textRect" presStyleLbl="revTx" presStyleIdx="1" presStyleCnt="2">
        <dgm:presLayoutVars>
          <dgm:bulletEnabled val="1"/>
        </dgm:presLayoutVars>
      </dgm:prSet>
      <dgm:spPr/>
    </dgm:pt>
  </dgm:ptLst>
  <dgm:cxnLst>
    <dgm:cxn modelId="{96BF4813-30F2-4A37-92ED-9109E5FA0F5E}" type="presOf" srcId="{53E4AA5C-05C6-487D-B7D6-524048A578EB}" destId="{AA70C0CC-C31A-4802-B56C-D31F54E7F647}" srcOrd="0" destOrd="0" presId="urn:microsoft.com/office/officeart/2005/8/layout/pList1"/>
    <dgm:cxn modelId="{2EEBB534-7A34-4FCA-95D7-3AB223BDF226}" type="presOf" srcId="{9A5D067F-1485-4DCD-B60E-C762E45198F6}" destId="{4C74FB61-45D2-4DE2-99B4-F67CB7F28D3B}" srcOrd="0" destOrd="0" presId="urn:microsoft.com/office/officeart/2005/8/layout/pList1"/>
    <dgm:cxn modelId="{52839F60-B5DE-4E55-9B4E-B0007D90CCC5}" type="presOf" srcId="{7F4DF34A-322D-43A0-AD7A-3C209746B38A}" destId="{A850C315-172B-496D-89F7-65E2685F016F}" srcOrd="0" destOrd="0" presId="urn:microsoft.com/office/officeart/2005/8/layout/pList1"/>
    <dgm:cxn modelId="{F0989B42-42CB-4B8C-90B2-07B83B9655D9}" type="presOf" srcId="{EFB13353-AC22-4FEA-8BAB-6CE744872FA2}" destId="{F334DD1B-01BF-4194-9324-0FE4A3926E44}" srcOrd="0" destOrd="0" presId="urn:microsoft.com/office/officeart/2005/8/layout/pList1"/>
    <dgm:cxn modelId="{BCE241EA-A9A8-4D3D-B3EE-7E5E0917504D}" srcId="{9A5D067F-1485-4DCD-B60E-C762E45198F6}" destId="{EFB13353-AC22-4FEA-8BAB-6CE744872FA2}" srcOrd="1" destOrd="0" parTransId="{4DF6527C-7FEC-4F0E-9B3D-CD37363A898E}" sibTransId="{484772E1-EC7F-4CE4-B6AD-FA2E126053C7}"/>
    <dgm:cxn modelId="{07FDEBFA-9864-452A-853F-E5B6E76B9209}" srcId="{9A5D067F-1485-4DCD-B60E-C762E45198F6}" destId="{53E4AA5C-05C6-487D-B7D6-524048A578EB}" srcOrd="0" destOrd="0" parTransId="{C19586A6-3918-4B5C-9279-B3D78A1FAF89}" sibTransId="{7F4DF34A-322D-43A0-AD7A-3C209746B38A}"/>
    <dgm:cxn modelId="{D1E27DC4-68BB-426F-AA1A-4009A0C13139}" type="presParOf" srcId="{4C74FB61-45D2-4DE2-99B4-F67CB7F28D3B}" destId="{36AB2FE1-4929-4E52-B849-949100627399}" srcOrd="0" destOrd="0" presId="urn:microsoft.com/office/officeart/2005/8/layout/pList1"/>
    <dgm:cxn modelId="{E1C9EBFD-1E3D-4E38-A1DD-74BC93D09C1B}" type="presParOf" srcId="{36AB2FE1-4929-4E52-B849-949100627399}" destId="{BC5865A6-2016-48C0-B0A1-2F48259E40B8}" srcOrd="0" destOrd="0" presId="urn:microsoft.com/office/officeart/2005/8/layout/pList1"/>
    <dgm:cxn modelId="{287E35DA-F74C-4D27-B463-712030A475EA}" type="presParOf" srcId="{36AB2FE1-4929-4E52-B849-949100627399}" destId="{AA70C0CC-C31A-4802-B56C-D31F54E7F647}" srcOrd="1" destOrd="0" presId="urn:microsoft.com/office/officeart/2005/8/layout/pList1"/>
    <dgm:cxn modelId="{2C7053D3-0882-4717-B64B-49A9FDDAD57B}" type="presParOf" srcId="{4C74FB61-45D2-4DE2-99B4-F67CB7F28D3B}" destId="{A850C315-172B-496D-89F7-65E2685F016F}" srcOrd="1" destOrd="0" presId="urn:microsoft.com/office/officeart/2005/8/layout/pList1"/>
    <dgm:cxn modelId="{24DB65A0-5EE8-4F60-A740-8280A751256B}" type="presParOf" srcId="{4C74FB61-45D2-4DE2-99B4-F67CB7F28D3B}" destId="{E675E6E9-EC33-4E3E-B4BB-D11CEEDFBBD7}" srcOrd="2" destOrd="0" presId="urn:microsoft.com/office/officeart/2005/8/layout/pList1"/>
    <dgm:cxn modelId="{0E307683-2872-4A85-BC3B-5C17A4E9C98D}" type="presParOf" srcId="{E675E6E9-EC33-4E3E-B4BB-D11CEEDFBBD7}" destId="{A1B70F9F-7E22-4BCD-BA25-E42557F6A347}" srcOrd="0" destOrd="0" presId="urn:microsoft.com/office/officeart/2005/8/layout/pList1"/>
    <dgm:cxn modelId="{E9481D2F-ACD0-40C5-BC0F-C3866108391D}" type="presParOf" srcId="{E675E6E9-EC33-4E3E-B4BB-D11CEEDFBBD7}" destId="{F334DD1B-01BF-4194-9324-0FE4A3926E44}" srcOrd="1" destOrd="0" presId="urn:microsoft.com/office/officeart/2005/8/layout/p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E01DD06-43DB-443E-A605-D26D37E8CF57}">
      <dsp:nvSpPr>
        <dsp:cNvPr id="0" name=""/>
        <dsp:cNvSpPr/>
      </dsp:nvSpPr>
      <dsp:spPr>
        <a:xfrm>
          <a:off x="1130597" y="1818"/>
          <a:ext cx="2607468" cy="1303734"/>
        </a:xfrm>
        <a:prstGeom prst="roundRect">
          <a:avLst>
            <a:gd name="adj" fmla="val 10000"/>
          </a:avLst>
        </a:prstGeom>
        <a:solidFill>
          <a:schemeClr val="accent5">
            <a:lumMod val="20000"/>
            <a:lumOff val="80000"/>
          </a:schemeClr>
        </a:solidFill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>
              <a:solidFill>
                <a:schemeClr val="tx1"/>
              </a:solidFill>
            </a:rPr>
            <a:t>Machine </a:t>
          </a:r>
          <a:r>
            <a:rPr lang="es-ES" sz="4000" kern="1200" dirty="0" err="1">
              <a:solidFill>
                <a:schemeClr val="tx1"/>
              </a:solidFill>
            </a:rPr>
            <a:t>Learning</a:t>
          </a:r>
          <a:endParaRPr lang="es-CO" sz="4000" kern="1200" dirty="0">
            <a:solidFill>
              <a:schemeClr val="tx1"/>
            </a:solidFill>
          </a:endParaRPr>
        </a:p>
      </dsp:txBody>
      <dsp:txXfrm>
        <a:off x="1168782" y="40003"/>
        <a:ext cx="2531098" cy="1227364"/>
      </dsp:txXfrm>
    </dsp:sp>
    <dsp:sp modelId="{56BB93F6-798D-401C-8511-39CAC74AF769}">
      <dsp:nvSpPr>
        <dsp:cNvPr id="0" name=""/>
        <dsp:cNvSpPr/>
      </dsp:nvSpPr>
      <dsp:spPr>
        <a:xfrm>
          <a:off x="1391344" y="1305553"/>
          <a:ext cx="260746" cy="977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800"/>
              </a:lnTo>
              <a:lnTo>
                <a:pt x="260746" y="977800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F9D554-5B05-4B28-8D5C-36A7E612EF63}">
      <dsp:nvSpPr>
        <dsp:cNvPr id="0" name=""/>
        <dsp:cNvSpPr/>
      </dsp:nvSpPr>
      <dsp:spPr>
        <a:xfrm>
          <a:off x="1652091" y="1631486"/>
          <a:ext cx="2085975" cy="1303734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solidFill>
                <a:schemeClr val="tx1"/>
              </a:solidFill>
            </a:rPr>
            <a:t>Predicción de Series de Tiempo</a:t>
          </a:r>
          <a:endParaRPr lang="es-CO" sz="2700" kern="1200" dirty="0">
            <a:solidFill>
              <a:schemeClr val="tx1"/>
            </a:solidFill>
          </a:endParaRPr>
        </a:p>
      </dsp:txBody>
      <dsp:txXfrm>
        <a:off x="1690276" y="1669671"/>
        <a:ext cx="2009605" cy="1227364"/>
      </dsp:txXfrm>
    </dsp:sp>
    <dsp:sp modelId="{50073B6C-E3DB-4F93-A58B-033180A81561}">
      <dsp:nvSpPr>
        <dsp:cNvPr id="0" name=""/>
        <dsp:cNvSpPr/>
      </dsp:nvSpPr>
      <dsp:spPr>
        <a:xfrm>
          <a:off x="1391344" y="1305553"/>
          <a:ext cx="260746" cy="2607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7468"/>
              </a:lnTo>
              <a:lnTo>
                <a:pt x="260746" y="2607468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2AC76DFB-D002-4C74-8F7A-F8E96022B672}">
      <dsp:nvSpPr>
        <dsp:cNvPr id="0" name=""/>
        <dsp:cNvSpPr/>
      </dsp:nvSpPr>
      <dsp:spPr>
        <a:xfrm>
          <a:off x="1652091" y="3261154"/>
          <a:ext cx="2085975" cy="1303734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solidFill>
                <a:schemeClr val="tx1"/>
              </a:solidFill>
            </a:rPr>
            <a:t>Detección de anomalías</a:t>
          </a:r>
          <a:endParaRPr lang="es-CO" sz="2700" kern="1200" dirty="0">
            <a:solidFill>
              <a:schemeClr val="tx1"/>
            </a:solidFill>
          </a:endParaRPr>
        </a:p>
      </dsp:txBody>
      <dsp:txXfrm>
        <a:off x="1690276" y="3299339"/>
        <a:ext cx="2009605" cy="1227364"/>
      </dsp:txXfrm>
    </dsp:sp>
    <dsp:sp modelId="{0040FFA4-D7C1-495D-9366-391493F48C6E}">
      <dsp:nvSpPr>
        <dsp:cNvPr id="0" name=""/>
        <dsp:cNvSpPr/>
      </dsp:nvSpPr>
      <dsp:spPr>
        <a:xfrm>
          <a:off x="4389933" y="1818"/>
          <a:ext cx="2607468" cy="130373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50800" rIns="76200" bIns="5080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>
              <a:solidFill>
                <a:schemeClr val="tx1"/>
              </a:solidFill>
            </a:rPr>
            <a:t>Deep </a:t>
          </a:r>
          <a:r>
            <a:rPr lang="es-ES" sz="4000" kern="1200" dirty="0" err="1">
              <a:solidFill>
                <a:schemeClr val="tx1"/>
              </a:solidFill>
            </a:rPr>
            <a:t>Learning</a:t>
          </a:r>
          <a:endParaRPr lang="es-CO" sz="4000" kern="1200" dirty="0">
            <a:solidFill>
              <a:schemeClr val="tx1"/>
            </a:solidFill>
          </a:endParaRPr>
        </a:p>
      </dsp:txBody>
      <dsp:txXfrm>
        <a:off x="4428118" y="40003"/>
        <a:ext cx="2531098" cy="1227364"/>
      </dsp:txXfrm>
    </dsp:sp>
    <dsp:sp modelId="{E661A5BF-BEDE-4D66-8868-C34846D4E266}">
      <dsp:nvSpPr>
        <dsp:cNvPr id="0" name=""/>
        <dsp:cNvSpPr/>
      </dsp:nvSpPr>
      <dsp:spPr>
        <a:xfrm>
          <a:off x="4650680" y="1305553"/>
          <a:ext cx="260746" cy="97780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77800"/>
              </a:lnTo>
              <a:lnTo>
                <a:pt x="260746" y="977800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4407428-36E8-46EA-B2F1-E4F518DFBD71}">
      <dsp:nvSpPr>
        <dsp:cNvPr id="0" name=""/>
        <dsp:cNvSpPr/>
      </dsp:nvSpPr>
      <dsp:spPr>
        <a:xfrm>
          <a:off x="4911427" y="1631486"/>
          <a:ext cx="2085975" cy="1303734"/>
        </a:xfrm>
        <a:prstGeom prst="roundRect">
          <a:avLst>
            <a:gd name="adj" fmla="val 10000"/>
          </a:avLst>
        </a:pr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solidFill>
                <a:schemeClr val="tx1"/>
              </a:solidFill>
            </a:rPr>
            <a:t>Generación de imágenes y texto</a:t>
          </a:r>
          <a:endParaRPr lang="es-CO" sz="2700" kern="1200" dirty="0">
            <a:solidFill>
              <a:schemeClr val="tx1"/>
            </a:solidFill>
          </a:endParaRPr>
        </a:p>
      </dsp:txBody>
      <dsp:txXfrm>
        <a:off x="4949612" y="1669671"/>
        <a:ext cx="2009605" cy="1227364"/>
      </dsp:txXfrm>
    </dsp:sp>
    <dsp:sp modelId="{E2237357-270D-4F8B-8632-8ACBFCA4B4AB}">
      <dsp:nvSpPr>
        <dsp:cNvPr id="0" name=""/>
        <dsp:cNvSpPr/>
      </dsp:nvSpPr>
      <dsp:spPr>
        <a:xfrm>
          <a:off x="4650680" y="1305553"/>
          <a:ext cx="260746" cy="260746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07468"/>
              </a:lnTo>
              <a:lnTo>
                <a:pt x="260746" y="2607468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639AAF-0741-4A8D-8FB4-53FAE2BCA131}">
      <dsp:nvSpPr>
        <dsp:cNvPr id="0" name=""/>
        <dsp:cNvSpPr/>
      </dsp:nvSpPr>
      <dsp:spPr>
        <a:xfrm>
          <a:off x="4911427" y="3261154"/>
          <a:ext cx="2085975" cy="1303734"/>
        </a:xfrm>
        <a:prstGeom prst="roundRect">
          <a:avLst>
            <a:gd name="adj" fmla="val 10000"/>
          </a:avLst>
        </a:prstGeom>
        <a:solidFill>
          <a:schemeClr val="bg1"/>
        </a:solidFill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1435" tIns="34290" rIns="51435" bIns="34290" numCol="1" spcCol="1270" anchor="ctr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700" kern="1200" dirty="0">
              <a:solidFill>
                <a:schemeClr val="tx1"/>
              </a:solidFill>
            </a:rPr>
            <a:t>Conducción autónoma</a:t>
          </a:r>
          <a:endParaRPr lang="es-CO" sz="2700" kern="1200" dirty="0">
            <a:solidFill>
              <a:schemeClr val="tx1"/>
            </a:solidFill>
          </a:endParaRPr>
        </a:p>
      </dsp:txBody>
      <dsp:txXfrm>
        <a:off x="4949612" y="3299339"/>
        <a:ext cx="2009605" cy="1227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CB815F4-2386-4DB3-BE34-A2DA5A16F64D}">
      <dsp:nvSpPr>
        <dsp:cNvPr id="0" name=""/>
        <dsp:cNvSpPr/>
      </dsp:nvSpPr>
      <dsp:spPr>
        <a:xfrm>
          <a:off x="3206151" y="2397166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Machine </a:t>
          </a:r>
          <a:r>
            <a:rPr lang="es-ES" sz="1200" kern="1200" dirty="0" err="1">
              <a:solidFill>
                <a:schemeClr val="tx1"/>
              </a:solidFill>
            </a:rPr>
            <a:t>Learning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3222428" y="2413443"/>
        <a:ext cx="1078926" cy="523186"/>
      </dsp:txXfrm>
    </dsp:sp>
    <dsp:sp modelId="{84E6944C-4276-4CD9-9A7E-4AD4B4D09AAC}">
      <dsp:nvSpPr>
        <dsp:cNvPr id="0" name=""/>
        <dsp:cNvSpPr/>
      </dsp:nvSpPr>
      <dsp:spPr>
        <a:xfrm rot="16924900">
          <a:off x="3477864" y="1626554"/>
          <a:ext cx="2124127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2124127" y="9942"/>
              </a:lnTo>
            </a:path>
          </a:pathLst>
        </a:custGeom>
        <a:noFill/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>
            <a:solidFill>
              <a:schemeClr val="tx1"/>
            </a:solidFill>
          </a:endParaRPr>
        </a:p>
      </dsp:txBody>
      <dsp:txXfrm>
        <a:off x="4486824" y="1583393"/>
        <a:ext cx="106206" cy="106206"/>
      </dsp:txXfrm>
    </dsp:sp>
    <dsp:sp modelId="{10C6F145-6412-4692-8AD5-69E773AC2218}">
      <dsp:nvSpPr>
        <dsp:cNvPr id="0" name=""/>
        <dsp:cNvSpPr/>
      </dsp:nvSpPr>
      <dsp:spPr>
        <a:xfrm>
          <a:off x="4762223" y="320087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Aprendizaje Supervisado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4778500" y="336364"/>
        <a:ext cx="1078926" cy="523186"/>
      </dsp:txXfrm>
    </dsp:sp>
    <dsp:sp modelId="{474A7AD7-0EF5-4D1B-B866-F5FCB66E13AC}">
      <dsp:nvSpPr>
        <dsp:cNvPr id="0" name=""/>
        <dsp:cNvSpPr/>
      </dsp:nvSpPr>
      <dsp:spPr>
        <a:xfrm rot="19457599">
          <a:off x="5822241" y="428239"/>
          <a:ext cx="5475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7516" y="9942"/>
              </a:lnTo>
            </a:path>
          </a:pathLst>
        </a:custGeom>
        <a:noFill/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solidFill>
              <a:schemeClr val="tx1"/>
            </a:solidFill>
          </a:endParaRPr>
        </a:p>
      </dsp:txBody>
      <dsp:txXfrm>
        <a:off x="6082312" y="424494"/>
        <a:ext cx="27375" cy="27375"/>
      </dsp:txXfrm>
    </dsp:sp>
    <dsp:sp modelId="{0D1FAA36-2413-4341-AE94-0E8BD71D4894}">
      <dsp:nvSpPr>
        <dsp:cNvPr id="0" name=""/>
        <dsp:cNvSpPr/>
      </dsp:nvSpPr>
      <dsp:spPr>
        <a:xfrm>
          <a:off x="6318296" y="537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Regresión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6334573" y="16814"/>
        <a:ext cx="1078926" cy="523186"/>
      </dsp:txXfrm>
    </dsp:sp>
    <dsp:sp modelId="{A4B38F36-E542-465F-961E-5EF818DEC9A0}">
      <dsp:nvSpPr>
        <dsp:cNvPr id="0" name=""/>
        <dsp:cNvSpPr/>
      </dsp:nvSpPr>
      <dsp:spPr>
        <a:xfrm>
          <a:off x="7429776" y="268464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7640957" y="267292"/>
        <a:ext cx="22229" cy="22229"/>
      </dsp:txXfrm>
    </dsp:sp>
    <dsp:sp modelId="{032827E9-5182-4A7D-B0CC-B91E79705BF4}">
      <dsp:nvSpPr>
        <dsp:cNvPr id="0" name=""/>
        <dsp:cNvSpPr/>
      </dsp:nvSpPr>
      <dsp:spPr>
        <a:xfrm>
          <a:off x="7874368" y="537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¿Cuál es el precio de una casa?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7890645" y="16814"/>
        <a:ext cx="1078926" cy="523186"/>
      </dsp:txXfrm>
    </dsp:sp>
    <dsp:sp modelId="{1BAF6E79-609D-4442-B4F9-787FDEBBED24}">
      <dsp:nvSpPr>
        <dsp:cNvPr id="0" name=""/>
        <dsp:cNvSpPr/>
      </dsp:nvSpPr>
      <dsp:spPr>
        <a:xfrm rot="2142401">
          <a:off x="5822241" y="747790"/>
          <a:ext cx="5475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7516" y="9942"/>
              </a:lnTo>
            </a:path>
          </a:pathLst>
        </a:custGeom>
        <a:noFill/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solidFill>
              <a:schemeClr val="tx1"/>
            </a:solidFill>
          </a:endParaRPr>
        </a:p>
      </dsp:txBody>
      <dsp:txXfrm>
        <a:off x="6082312" y="744045"/>
        <a:ext cx="27375" cy="27375"/>
      </dsp:txXfrm>
    </dsp:sp>
    <dsp:sp modelId="{128319EF-E31A-4E5F-A706-02E5163723A7}">
      <dsp:nvSpPr>
        <dsp:cNvPr id="0" name=""/>
        <dsp:cNvSpPr/>
      </dsp:nvSpPr>
      <dsp:spPr>
        <a:xfrm>
          <a:off x="6318296" y="639638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Clasificación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6334573" y="655915"/>
        <a:ext cx="1078926" cy="523186"/>
      </dsp:txXfrm>
    </dsp:sp>
    <dsp:sp modelId="{6267A504-609E-4BE5-91EB-8A94FD39E26C}">
      <dsp:nvSpPr>
        <dsp:cNvPr id="0" name=""/>
        <dsp:cNvSpPr/>
      </dsp:nvSpPr>
      <dsp:spPr>
        <a:xfrm>
          <a:off x="7429776" y="907565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7640957" y="906393"/>
        <a:ext cx="22229" cy="22229"/>
      </dsp:txXfrm>
    </dsp:sp>
    <dsp:sp modelId="{0A0647FB-95D3-44E9-B970-87525365DDD5}">
      <dsp:nvSpPr>
        <dsp:cNvPr id="0" name=""/>
        <dsp:cNvSpPr/>
      </dsp:nvSpPr>
      <dsp:spPr>
        <a:xfrm>
          <a:off x="7874368" y="639638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¿Hay un tumor en esta radiografía?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7890645" y="655915"/>
        <a:ext cx="1078926" cy="523186"/>
      </dsp:txXfrm>
    </dsp:sp>
    <dsp:sp modelId="{F6DC01DB-9882-4480-95D3-355D96227DCC}">
      <dsp:nvSpPr>
        <dsp:cNvPr id="0" name=""/>
        <dsp:cNvSpPr/>
      </dsp:nvSpPr>
      <dsp:spPr>
        <a:xfrm rot="18770822">
          <a:off x="4213042" y="2425430"/>
          <a:ext cx="653770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653770" y="9942"/>
              </a:lnTo>
            </a:path>
          </a:pathLst>
        </a:custGeom>
        <a:noFill/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solidFill>
              <a:schemeClr val="tx1"/>
            </a:solidFill>
          </a:endParaRPr>
        </a:p>
      </dsp:txBody>
      <dsp:txXfrm>
        <a:off x="4523583" y="2419029"/>
        <a:ext cx="32688" cy="32688"/>
      </dsp:txXfrm>
    </dsp:sp>
    <dsp:sp modelId="{7573D26C-1576-4F27-9087-234A4DBA73D4}">
      <dsp:nvSpPr>
        <dsp:cNvPr id="0" name=""/>
        <dsp:cNvSpPr/>
      </dsp:nvSpPr>
      <dsp:spPr>
        <a:xfrm>
          <a:off x="4762223" y="1917840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Aprendizaje No Supervisado</a:t>
          </a:r>
          <a:endParaRPr lang="es-CO" sz="1200" kern="1200" dirty="0">
            <a:solidFill>
              <a:schemeClr val="tx1"/>
            </a:solidFill>
          </a:endParaRPr>
        </a:p>
      </dsp:txBody>
      <dsp:txXfrm>
        <a:off x="4778500" y="1934117"/>
        <a:ext cx="1078926" cy="523186"/>
      </dsp:txXfrm>
    </dsp:sp>
    <dsp:sp modelId="{B567098B-1E37-448C-92D9-A8EE32CE8371}">
      <dsp:nvSpPr>
        <dsp:cNvPr id="0" name=""/>
        <dsp:cNvSpPr/>
      </dsp:nvSpPr>
      <dsp:spPr>
        <a:xfrm rot="18289469">
          <a:off x="5706733" y="1866217"/>
          <a:ext cx="77853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78532" y="9942"/>
              </a:lnTo>
            </a:path>
          </a:pathLst>
        </a:custGeom>
        <a:noFill/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>
            <a:solidFill>
              <a:schemeClr val="tx1"/>
            </a:solidFill>
          </a:endParaRPr>
        </a:p>
      </dsp:txBody>
      <dsp:txXfrm>
        <a:off x="6076536" y="1856696"/>
        <a:ext cx="38926" cy="38926"/>
      </dsp:txXfrm>
    </dsp:sp>
    <dsp:sp modelId="{6B64D1AA-262E-4F5B-8F19-6B19DAC58559}">
      <dsp:nvSpPr>
        <dsp:cNvPr id="0" name=""/>
        <dsp:cNvSpPr/>
      </dsp:nvSpPr>
      <dsp:spPr>
        <a:xfrm>
          <a:off x="6318296" y="1278739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Reducción de dimensionalidad</a:t>
          </a:r>
        </a:p>
      </dsp:txBody>
      <dsp:txXfrm>
        <a:off x="6334573" y="1295016"/>
        <a:ext cx="1078926" cy="523186"/>
      </dsp:txXfrm>
    </dsp:sp>
    <dsp:sp modelId="{6F7C5C02-BB28-497F-A7BB-23C0ACD92070}">
      <dsp:nvSpPr>
        <dsp:cNvPr id="0" name=""/>
        <dsp:cNvSpPr/>
      </dsp:nvSpPr>
      <dsp:spPr>
        <a:xfrm>
          <a:off x="5873703" y="2185767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6084885" y="2184595"/>
        <a:ext cx="22229" cy="22229"/>
      </dsp:txXfrm>
    </dsp:sp>
    <dsp:sp modelId="{9D90E05B-C933-4CFD-BD70-D1AE424EEDE8}">
      <dsp:nvSpPr>
        <dsp:cNvPr id="0" name=""/>
        <dsp:cNvSpPr/>
      </dsp:nvSpPr>
      <dsp:spPr>
        <a:xfrm>
          <a:off x="6318296" y="1917840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Clustering</a:t>
          </a:r>
        </a:p>
      </dsp:txBody>
      <dsp:txXfrm>
        <a:off x="6334573" y="1934117"/>
        <a:ext cx="1078926" cy="523186"/>
      </dsp:txXfrm>
    </dsp:sp>
    <dsp:sp modelId="{CEBF5CAF-B34D-46DA-BA1C-EC8C488CB008}">
      <dsp:nvSpPr>
        <dsp:cNvPr id="0" name=""/>
        <dsp:cNvSpPr/>
      </dsp:nvSpPr>
      <dsp:spPr>
        <a:xfrm>
          <a:off x="7429776" y="2185767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7640957" y="2184595"/>
        <a:ext cx="22229" cy="22229"/>
      </dsp:txXfrm>
    </dsp:sp>
    <dsp:sp modelId="{98E2007C-4104-4FA8-8C06-659856C15A4B}">
      <dsp:nvSpPr>
        <dsp:cNvPr id="0" name=""/>
        <dsp:cNvSpPr/>
      </dsp:nvSpPr>
      <dsp:spPr>
        <a:xfrm>
          <a:off x="7874368" y="1917840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Segmentación de clientes</a:t>
          </a:r>
        </a:p>
      </dsp:txBody>
      <dsp:txXfrm>
        <a:off x="7890645" y="1934117"/>
        <a:ext cx="1078926" cy="523186"/>
      </dsp:txXfrm>
    </dsp:sp>
    <dsp:sp modelId="{CAF5E232-EBA0-40BE-A62B-8E518B30BACE}">
      <dsp:nvSpPr>
        <dsp:cNvPr id="0" name=""/>
        <dsp:cNvSpPr/>
      </dsp:nvSpPr>
      <dsp:spPr>
        <a:xfrm rot="3310531">
          <a:off x="5706733" y="2505318"/>
          <a:ext cx="77853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77853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6076536" y="2495797"/>
        <a:ext cx="38926" cy="38926"/>
      </dsp:txXfrm>
    </dsp:sp>
    <dsp:sp modelId="{12E64AF4-F730-4FF2-8576-D0964018E69A}">
      <dsp:nvSpPr>
        <dsp:cNvPr id="0" name=""/>
        <dsp:cNvSpPr/>
      </dsp:nvSpPr>
      <dsp:spPr>
        <a:xfrm>
          <a:off x="6318296" y="2556941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Detección de anomalías</a:t>
          </a:r>
        </a:p>
      </dsp:txBody>
      <dsp:txXfrm>
        <a:off x="6334573" y="2573218"/>
        <a:ext cx="1078926" cy="523186"/>
      </dsp:txXfrm>
    </dsp:sp>
    <dsp:sp modelId="{E8EAAEC7-3475-49E7-BCD5-16609A024F3C}">
      <dsp:nvSpPr>
        <dsp:cNvPr id="0" name=""/>
        <dsp:cNvSpPr/>
      </dsp:nvSpPr>
      <dsp:spPr>
        <a:xfrm>
          <a:off x="7429776" y="2824868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7640957" y="2823696"/>
        <a:ext cx="22229" cy="22229"/>
      </dsp:txXfrm>
    </dsp:sp>
    <dsp:sp modelId="{E07C3B7D-F276-41AC-BA09-329A7808CCFE}">
      <dsp:nvSpPr>
        <dsp:cNvPr id="0" name=""/>
        <dsp:cNvSpPr/>
      </dsp:nvSpPr>
      <dsp:spPr>
        <a:xfrm>
          <a:off x="7874368" y="2556941"/>
          <a:ext cx="1111480" cy="555740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Transacciones fraudulentas</a:t>
          </a:r>
        </a:p>
      </dsp:txBody>
      <dsp:txXfrm>
        <a:off x="7890645" y="2573218"/>
        <a:ext cx="1078926" cy="523186"/>
      </dsp:txXfrm>
    </dsp:sp>
    <dsp:sp modelId="{0C3F062F-1662-4A4A-AB48-2B7E947DE2CF}">
      <dsp:nvSpPr>
        <dsp:cNvPr id="0" name=""/>
        <dsp:cNvSpPr/>
      </dsp:nvSpPr>
      <dsp:spPr>
        <a:xfrm rot="4099285">
          <a:off x="3938151" y="3224307"/>
          <a:ext cx="1203553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1203553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4509839" y="3204160"/>
        <a:ext cx="60177" cy="60177"/>
      </dsp:txXfrm>
    </dsp:sp>
    <dsp:sp modelId="{834501DB-3BFC-4E07-A91E-32B927715B85}">
      <dsp:nvSpPr>
        <dsp:cNvPr id="0" name=""/>
        <dsp:cNvSpPr/>
      </dsp:nvSpPr>
      <dsp:spPr>
        <a:xfrm>
          <a:off x="4762223" y="3515593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</a:rPr>
            <a:t>Aprendizaje </a:t>
          </a:r>
          <a:r>
            <a:rPr lang="es-ES" sz="1200" kern="1200" dirty="0" err="1">
              <a:solidFill>
                <a:schemeClr val="tx1"/>
              </a:solidFill>
            </a:rPr>
            <a:t>Semisupervisado</a:t>
          </a:r>
          <a:endParaRPr lang="es-ES" sz="1200" kern="1200" dirty="0">
            <a:solidFill>
              <a:schemeClr val="tx1"/>
            </a:solidFill>
          </a:endParaRPr>
        </a:p>
      </dsp:txBody>
      <dsp:txXfrm>
        <a:off x="4778500" y="3531870"/>
        <a:ext cx="1078926" cy="523186"/>
      </dsp:txXfrm>
    </dsp:sp>
    <dsp:sp modelId="{054C5505-54C3-4052-A77B-47D5C8CE7FF9}">
      <dsp:nvSpPr>
        <dsp:cNvPr id="0" name=""/>
        <dsp:cNvSpPr/>
      </dsp:nvSpPr>
      <dsp:spPr>
        <a:xfrm rot="19457599">
          <a:off x="5822241" y="3623745"/>
          <a:ext cx="5475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7516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6082312" y="3619999"/>
        <a:ext cx="27375" cy="27375"/>
      </dsp:txXfrm>
    </dsp:sp>
    <dsp:sp modelId="{BEEEAB02-412C-4376-9835-F8A42B636ECA}">
      <dsp:nvSpPr>
        <dsp:cNvPr id="0" name=""/>
        <dsp:cNvSpPr/>
      </dsp:nvSpPr>
      <dsp:spPr>
        <a:xfrm>
          <a:off x="6318296" y="3196042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  <a:hlinkClick xmlns:r="http://schemas.openxmlformats.org/officeDocument/2006/relationships" r:id="rId1"/>
            </a:rPr>
            <a:t>Autocompletar textos</a:t>
          </a:r>
          <a:endParaRPr lang="es-ES" sz="1200" kern="1200" dirty="0">
            <a:solidFill>
              <a:schemeClr val="tx1"/>
            </a:solidFill>
          </a:endParaRPr>
        </a:p>
      </dsp:txBody>
      <dsp:txXfrm>
        <a:off x="6334573" y="3212319"/>
        <a:ext cx="1078926" cy="523186"/>
      </dsp:txXfrm>
    </dsp:sp>
    <dsp:sp modelId="{E37C426B-3007-4602-9D0F-9FC72C8DE208}">
      <dsp:nvSpPr>
        <dsp:cNvPr id="0" name=""/>
        <dsp:cNvSpPr/>
      </dsp:nvSpPr>
      <dsp:spPr>
        <a:xfrm rot="2142401">
          <a:off x="5822241" y="3943295"/>
          <a:ext cx="547516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547516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6082312" y="3939550"/>
        <a:ext cx="27375" cy="27375"/>
      </dsp:txXfrm>
    </dsp:sp>
    <dsp:sp modelId="{E909ABA2-2E50-42A0-9D8F-1E068F94EAB1}">
      <dsp:nvSpPr>
        <dsp:cNvPr id="0" name=""/>
        <dsp:cNvSpPr/>
      </dsp:nvSpPr>
      <dsp:spPr>
        <a:xfrm>
          <a:off x="6318296" y="3835143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  <a:hlinkClick xmlns:r="http://schemas.openxmlformats.org/officeDocument/2006/relationships" r:id="rId2"/>
            </a:rPr>
            <a:t>Traducción</a:t>
          </a:r>
          <a:endParaRPr lang="es-ES" sz="1200" kern="1200" dirty="0">
            <a:solidFill>
              <a:schemeClr val="tx1"/>
            </a:solidFill>
          </a:endParaRPr>
        </a:p>
      </dsp:txBody>
      <dsp:txXfrm>
        <a:off x="6334573" y="3851420"/>
        <a:ext cx="1078926" cy="523186"/>
      </dsp:txXfrm>
    </dsp:sp>
    <dsp:sp modelId="{34E723C1-EA32-4FC0-AED9-5AD06306A3D7}">
      <dsp:nvSpPr>
        <dsp:cNvPr id="0" name=""/>
        <dsp:cNvSpPr/>
      </dsp:nvSpPr>
      <dsp:spPr>
        <a:xfrm rot="4675100">
          <a:off x="3477864" y="3703632"/>
          <a:ext cx="2124127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2124127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700" kern="1200"/>
        </a:p>
      </dsp:txBody>
      <dsp:txXfrm>
        <a:off x="4486824" y="3660472"/>
        <a:ext cx="106206" cy="106206"/>
      </dsp:txXfrm>
    </dsp:sp>
    <dsp:sp modelId="{79B756A9-8F68-4D09-B929-0CA72E481786}">
      <dsp:nvSpPr>
        <dsp:cNvPr id="0" name=""/>
        <dsp:cNvSpPr/>
      </dsp:nvSpPr>
      <dsp:spPr>
        <a:xfrm>
          <a:off x="4762223" y="4474244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 err="1">
              <a:solidFill>
                <a:schemeClr val="tx1"/>
              </a:solidFill>
            </a:rPr>
            <a:t>Reinforcement</a:t>
          </a:r>
          <a:r>
            <a:rPr lang="es-ES" sz="1200" kern="1200" dirty="0">
              <a:solidFill>
                <a:schemeClr val="tx1"/>
              </a:solidFill>
            </a:rPr>
            <a:t> </a:t>
          </a:r>
          <a:r>
            <a:rPr lang="es-ES" sz="1200" kern="1200" dirty="0" err="1">
              <a:solidFill>
                <a:schemeClr val="tx1"/>
              </a:solidFill>
            </a:rPr>
            <a:t>Learning</a:t>
          </a:r>
          <a:endParaRPr lang="es-ES" sz="1200" kern="1200" dirty="0">
            <a:solidFill>
              <a:schemeClr val="tx1"/>
            </a:solidFill>
          </a:endParaRPr>
        </a:p>
      </dsp:txBody>
      <dsp:txXfrm>
        <a:off x="4778500" y="4490521"/>
        <a:ext cx="1078926" cy="523186"/>
      </dsp:txXfrm>
    </dsp:sp>
    <dsp:sp modelId="{07772D75-AC4E-4C5B-8BC5-64DBD2CCA534}">
      <dsp:nvSpPr>
        <dsp:cNvPr id="0" name=""/>
        <dsp:cNvSpPr/>
      </dsp:nvSpPr>
      <dsp:spPr>
        <a:xfrm>
          <a:off x="5873703" y="4742172"/>
          <a:ext cx="444592" cy="19885"/>
        </a:xfrm>
        <a:custGeom>
          <a:avLst/>
          <a:gdLst/>
          <a:ahLst/>
          <a:cxnLst/>
          <a:rect l="0" t="0" r="0" b="0"/>
          <a:pathLst>
            <a:path>
              <a:moveTo>
                <a:pt x="0" y="9942"/>
              </a:moveTo>
              <a:lnTo>
                <a:pt x="444592" y="9942"/>
              </a:lnTo>
            </a:path>
          </a:pathLst>
        </a:custGeom>
        <a:noFill/>
        <a:ln w="28575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s-CO" sz="500" kern="1200"/>
        </a:p>
      </dsp:txBody>
      <dsp:txXfrm>
        <a:off x="6084885" y="4740999"/>
        <a:ext cx="22229" cy="22229"/>
      </dsp:txXfrm>
    </dsp:sp>
    <dsp:sp modelId="{9C39413D-A055-469C-AF57-4EA3ACB72D92}">
      <dsp:nvSpPr>
        <dsp:cNvPr id="0" name=""/>
        <dsp:cNvSpPr/>
      </dsp:nvSpPr>
      <dsp:spPr>
        <a:xfrm>
          <a:off x="6318296" y="4474244"/>
          <a:ext cx="1111480" cy="555740"/>
        </a:xfrm>
        <a:prstGeom prst="roundRect">
          <a:avLst>
            <a:gd name="adj" fmla="val 10000"/>
          </a:avLst>
        </a:prstGeom>
        <a:solidFill>
          <a:schemeClr val="bg1"/>
        </a:solidFill>
        <a:ln w="38100" cap="flat" cmpd="sng" algn="ctr">
          <a:solidFill>
            <a:srgbClr val="00206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" tIns="7620" rIns="7620" bIns="7620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200" kern="1200" dirty="0">
              <a:solidFill>
                <a:schemeClr val="tx1"/>
              </a:solidFill>
              <a:hlinkClick xmlns:r="http://schemas.openxmlformats.org/officeDocument/2006/relationships" r:id="rId3"/>
            </a:rPr>
            <a:t>Exploración vs Explotación</a:t>
          </a:r>
          <a:endParaRPr lang="es-ES" sz="1200" kern="1200" dirty="0">
            <a:solidFill>
              <a:schemeClr val="tx1"/>
            </a:solidFill>
          </a:endParaRPr>
        </a:p>
      </dsp:txBody>
      <dsp:txXfrm>
        <a:off x="6334573" y="4490521"/>
        <a:ext cx="1078926" cy="52318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6883B-2117-43DE-AE96-CBBD96305B0B}">
      <dsp:nvSpPr>
        <dsp:cNvPr id="0" name=""/>
        <dsp:cNvSpPr/>
      </dsp:nvSpPr>
      <dsp:spPr>
        <a:xfrm>
          <a:off x="4608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Celsia tiene una granja de paneles solares y quiere optimizar su mantenimiento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34980" y="2079808"/>
        <a:ext cx="1539412" cy="976237"/>
      </dsp:txXfrm>
    </dsp:sp>
    <dsp:sp modelId="{60C25240-EC12-4FB7-AA8C-46DFADBBA2CC}">
      <dsp:nvSpPr>
        <dsp:cNvPr id="0" name=""/>
        <dsp:cNvSpPr/>
      </dsp:nvSpPr>
      <dsp:spPr>
        <a:xfrm>
          <a:off x="892376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C34B6-5BC5-4763-9DD7-308EB6642372}">
      <dsp:nvSpPr>
        <dsp:cNvPr id="0" name=""/>
        <dsp:cNvSpPr/>
      </dsp:nvSpPr>
      <dsp:spPr>
        <a:xfrm>
          <a:off x="360199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Identificar problema</a:t>
          </a:r>
          <a:endParaRPr lang="es-CO" sz="1700" kern="1200" dirty="0"/>
        </a:p>
      </dsp:txBody>
      <dsp:txXfrm>
        <a:off x="376766" y="3102984"/>
        <a:ext cx="1389227" cy="532492"/>
      </dsp:txXfrm>
    </dsp:sp>
    <dsp:sp modelId="{CBF94A2E-7F3B-4630-A3D8-212133EDE93E}">
      <dsp:nvSpPr>
        <dsp:cNvPr id="0" name=""/>
        <dsp:cNvSpPr/>
      </dsp:nvSpPr>
      <dsp:spPr>
        <a:xfrm>
          <a:off x="2085574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Queremos saber cuándo es necesario limpiar los paneles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Revisión de literatura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Aprendizaje supervisado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2115946" y="2362621"/>
        <a:ext cx="1539412" cy="976237"/>
      </dsp:txXfrm>
    </dsp:sp>
    <dsp:sp modelId="{D45321EE-CAD3-43D0-B00E-174A468BC028}">
      <dsp:nvSpPr>
        <dsp:cNvPr id="0" name=""/>
        <dsp:cNvSpPr/>
      </dsp:nvSpPr>
      <dsp:spPr>
        <a:xfrm>
          <a:off x="2960007" y="1218795"/>
          <a:ext cx="2030044" cy="2030044"/>
        </a:xfrm>
        <a:prstGeom prst="circularArrow">
          <a:avLst>
            <a:gd name="adj1" fmla="val 3135"/>
            <a:gd name="adj2" fmla="val 385568"/>
            <a:gd name="adj3" fmla="val 19438921"/>
            <a:gd name="adj4" fmla="val 12575511"/>
            <a:gd name="adj5" fmla="val 365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66A6A-D14C-4867-AFA9-5B8C40C70E18}">
      <dsp:nvSpPr>
        <dsp:cNvPr id="0" name=""/>
        <dsp:cNvSpPr/>
      </dsp:nvSpPr>
      <dsp:spPr>
        <a:xfrm>
          <a:off x="2441165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Acoto el problema</a:t>
          </a:r>
          <a:endParaRPr lang="es-CO" sz="1700" kern="1200" dirty="0"/>
        </a:p>
      </dsp:txBody>
      <dsp:txXfrm>
        <a:off x="2457732" y="1783190"/>
        <a:ext cx="1389227" cy="532492"/>
      </dsp:txXfrm>
    </dsp:sp>
    <dsp:sp modelId="{1257BAF9-A07B-4D03-8CC9-F9ED98319276}">
      <dsp:nvSpPr>
        <dsp:cNvPr id="0" name=""/>
        <dsp:cNvSpPr/>
      </dsp:nvSpPr>
      <dsp:spPr>
        <a:xfrm>
          <a:off x="4166541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Revisar diccionarios de las bases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Limpiar bases de datos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Construir variables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Consolidar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4196913" y="2079808"/>
        <a:ext cx="1539412" cy="976237"/>
      </dsp:txXfrm>
    </dsp:sp>
    <dsp:sp modelId="{608954FA-4CBA-4D3D-BF28-D5CA15642791}">
      <dsp:nvSpPr>
        <dsp:cNvPr id="0" name=""/>
        <dsp:cNvSpPr/>
      </dsp:nvSpPr>
      <dsp:spPr>
        <a:xfrm>
          <a:off x="5054308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7D2D8-6F3E-46F3-A52D-8890F04A5CD9}">
      <dsp:nvSpPr>
        <dsp:cNvPr id="0" name=""/>
        <dsp:cNvSpPr/>
      </dsp:nvSpPr>
      <dsp:spPr>
        <a:xfrm>
          <a:off x="4522131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¿Con qué datos cuento?</a:t>
          </a:r>
          <a:endParaRPr lang="es-CO" sz="1700" kern="1200" dirty="0"/>
        </a:p>
      </dsp:txBody>
      <dsp:txXfrm>
        <a:off x="4538698" y="3102984"/>
        <a:ext cx="1389227" cy="532492"/>
      </dsp:txXfrm>
    </dsp:sp>
    <dsp:sp modelId="{F890F0A4-186D-4966-99AB-83EB5C6E265C}">
      <dsp:nvSpPr>
        <dsp:cNvPr id="0" name=""/>
        <dsp:cNvSpPr/>
      </dsp:nvSpPr>
      <dsp:spPr>
        <a:xfrm>
          <a:off x="6247507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Construir diferentes modelos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Hacer fine </a:t>
          </a:r>
          <a:r>
            <a:rPr lang="es-ES" sz="1100" kern="1200" dirty="0" err="1">
              <a:solidFill>
                <a:schemeClr val="tx1"/>
              </a:solidFill>
            </a:rPr>
            <a:t>tuning</a:t>
          </a:r>
          <a:r>
            <a:rPr lang="es-ES" sz="1100" kern="1200" dirty="0">
              <a:solidFill>
                <a:schemeClr val="tx1"/>
              </a:solidFill>
            </a:rPr>
            <a:t> de los modelos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Escoger el mejor modelo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6277879" y="2362621"/>
        <a:ext cx="1539412" cy="976237"/>
      </dsp:txXfrm>
    </dsp:sp>
    <dsp:sp modelId="{040A1240-A471-443F-B8AD-1B6644B3455F}">
      <dsp:nvSpPr>
        <dsp:cNvPr id="0" name=""/>
        <dsp:cNvSpPr/>
      </dsp:nvSpPr>
      <dsp:spPr>
        <a:xfrm>
          <a:off x="7121939" y="1218795"/>
          <a:ext cx="2030044" cy="2030044"/>
        </a:xfrm>
        <a:prstGeom prst="circularArrow">
          <a:avLst>
            <a:gd name="adj1" fmla="val 3135"/>
            <a:gd name="adj2" fmla="val 385568"/>
            <a:gd name="adj3" fmla="val 19438921"/>
            <a:gd name="adj4" fmla="val 12575511"/>
            <a:gd name="adj5" fmla="val 365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2C6EE-C4F9-4FE6-812D-B34B437E37B6}">
      <dsp:nvSpPr>
        <dsp:cNvPr id="0" name=""/>
        <dsp:cNvSpPr/>
      </dsp:nvSpPr>
      <dsp:spPr>
        <a:xfrm>
          <a:off x="6603097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Desarrollo</a:t>
          </a:r>
          <a:endParaRPr lang="es-CO" sz="1700" kern="1200" dirty="0"/>
        </a:p>
      </dsp:txBody>
      <dsp:txXfrm>
        <a:off x="6619664" y="1783190"/>
        <a:ext cx="1389227" cy="532492"/>
      </dsp:txXfrm>
    </dsp:sp>
    <dsp:sp modelId="{DCF67209-A1F2-487A-A8A3-134771D1A944}">
      <dsp:nvSpPr>
        <dsp:cNvPr id="0" name=""/>
        <dsp:cNvSpPr/>
      </dsp:nvSpPr>
      <dsp:spPr>
        <a:xfrm>
          <a:off x="8328473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Calidad del modelo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Interpretabilidad del modelo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8358845" y="2079808"/>
        <a:ext cx="1539412" cy="976237"/>
      </dsp:txXfrm>
    </dsp:sp>
    <dsp:sp modelId="{B8ED1C01-AEFE-4B4E-A40C-CCC347E7730F}">
      <dsp:nvSpPr>
        <dsp:cNvPr id="0" name=""/>
        <dsp:cNvSpPr/>
      </dsp:nvSpPr>
      <dsp:spPr>
        <a:xfrm>
          <a:off x="9216240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09E34-30E9-488F-8DD8-CA8A317E2A46}">
      <dsp:nvSpPr>
        <dsp:cNvPr id="0" name=""/>
        <dsp:cNvSpPr/>
      </dsp:nvSpPr>
      <dsp:spPr>
        <a:xfrm>
          <a:off x="8684063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Evaluar</a:t>
          </a:r>
          <a:endParaRPr lang="es-CO" sz="1700" kern="1200" dirty="0"/>
        </a:p>
      </dsp:txBody>
      <dsp:txXfrm>
        <a:off x="8700630" y="3102984"/>
        <a:ext cx="1389227" cy="532492"/>
      </dsp:txXfrm>
    </dsp:sp>
    <dsp:sp modelId="{7F7B9E86-E4EE-4C08-809F-440F2CCB4E87}">
      <dsp:nvSpPr>
        <dsp:cNvPr id="0" name=""/>
        <dsp:cNvSpPr/>
      </dsp:nvSpPr>
      <dsp:spPr>
        <a:xfrm>
          <a:off x="10409439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Estabilizar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 entrenar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Revisar supuestos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10439811" y="2362621"/>
        <a:ext cx="1539412" cy="976237"/>
      </dsp:txXfrm>
    </dsp:sp>
    <dsp:sp modelId="{54029D13-29FB-4DF0-A668-CB8370105E9C}">
      <dsp:nvSpPr>
        <dsp:cNvPr id="0" name=""/>
        <dsp:cNvSpPr/>
      </dsp:nvSpPr>
      <dsp:spPr>
        <a:xfrm>
          <a:off x="10765029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Despliegue</a:t>
          </a:r>
          <a:endParaRPr lang="es-CO" sz="1700" kern="1200" dirty="0"/>
        </a:p>
      </dsp:txBody>
      <dsp:txXfrm>
        <a:off x="10781596" y="1783190"/>
        <a:ext cx="1389227" cy="53249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0D6883B-2117-43DE-AE96-CBBD96305B0B}">
      <dsp:nvSpPr>
        <dsp:cNvPr id="0" name=""/>
        <dsp:cNvSpPr/>
      </dsp:nvSpPr>
      <dsp:spPr>
        <a:xfrm>
          <a:off x="4608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Celsia tiene una granja de paneles solares y quiere optimizar su mantenimiento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34980" y="2079808"/>
        <a:ext cx="1539412" cy="976237"/>
      </dsp:txXfrm>
    </dsp:sp>
    <dsp:sp modelId="{60C25240-EC12-4FB7-AA8C-46DFADBBA2CC}">
      <dsp:nvSpPr>
        <dsp:cNvPr id="0" name=""/>
        <dsp:cNvSpPr/>
      </dsp:nvSpPr>
      <dsp:spPr>
        <a:xfrm>
          <a:off x="892376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8C34B6-5BC5-4763-9DD7-308EB6642372}">
      <dsp:nvSpPr>
        <dsp:cNvPr id="0" name=""/>
        <dsp:cNvSpPr/>
      </dsp:nvSpPr>
      <dsp:spPr>
        <a:xfrm>
          <a:off x="360199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Identificar problema</a:t>
          </a:r>
          <a:endParaRPr lang="es-CO" sz="1700" kern="1200" dirty="0"/>
        </a:p>
      </dsp:txBody>
      <dsp:txXfrm>
        <a:off x="376766" y="3102984"/>
        <a:ext cx="1389227" cy="532492"/>
      </dsp:txXfrm>
    </dsp:sp>
    <dsp:sp modelId="{CBF94A2E-7F3B-4630-A3D8-212133EDE93E}">
      <dsp:nvSpPr>
        <dsp:cNvPr id="0" name=""/>
        <dsp:cNvSpPr/>
      </dsp:nvSpPr>
      <dsp:spPr>
        <a:xfrm>
          <a:off x="2085574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Queremos saber cuándo es necesario limpiar los paneles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Revisión de literatura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Aprendizaje supervisado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2115946" y="2362621"/>
        <a:ext cx="1539412" cy="976237"/>
      </dsp:txXfrm>
    </dsp:sp>
    <dsp:sp modelId="{D45321EE-CAD3-43D0-B00E-174A468BC028}">
      <dsp:nvSpPr>
        <dsp:cNvPr id="0" name=""/>
        <dsp:cNvSpPr/>
      </dsp:nvSpPr>
      <dsp:spPr>
        <a:xfrm>
          <a:off x="2960007" y="1218795"/>
          <a:ext cx="2030044" cy="2030044"/>
        </a:xfrm>
        <a:prstGeom prst="circularArrow">
          <a:avLst>
            <a:gd name="adj1" fmla="val 3135"/>
            <a:gd name="adj2" fmla="val 385568"/>
            <a:gd name="adj3" fmla="val 19438921"/>
            <a:gd name="adj4" fmla="val 12575511"/>
            <a:gd name="adj5" fmla="val 365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A066A6A-D14C-4867-AFA9-5B8C40C70E18}">
      <dsp:nvSpPr>
        <dsp:cNvPr id="0" name=""/>
        <dsp:cNvSpPr/>
      </dsp:nvSpPr>
      <dsp:spPr>
        <a:xfrm>
          <a:off x="2441165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Acoto el problema</a:t>
          </a:r>
          <a:endParaRPr lang="es-CO" sz="1700" kern="1200" dirty="0"/>
        </a:p>
      </dsp:txBody>
      <dsp:txXfrm>
        <a:off x="2457732" y="1783190"/>
        <a:ext cx="1389227" cy="532492"/>
      </dsp:txXfrm>
    </dsp:sp>
    <dsp:sp modelId="{1257BAF9-A07B-4D03-8CC9-F9ED98319276}">
      <dsp:nvSpPr>
        <dsp:cNvPr id="0" name=""/>
        <dsp:cNvSpPr/>
      </dsp:nvSpPr>
      <dsp:spPr>
        <a:xfrm>
          <a:off x="4166541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Revisar diccionarios de las bases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Limpiar bases de datos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Construir variables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Consolidar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4196913" y="2079808"/>
        <a:ext cx="1539412" cy="976237"/>
      </dsp:txXfrm>
    </dsp:sp>
    <dsp:sp modelId="{608954FA-4CBA-4D3D-BF28-D5CA15642791}">
      <dsp:nvSpPr>
        <dsp:cNvPr id="0" name=""/>
        <dsp:cNvSpPr/>
      </dsp:nvSpPr>
      <dsp:spPr>
        <a:xfrm>
          <a:off x="5054308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4B97D2D8-6F3E-46F3-A52D-8890F04A5CD9}">
      <dsp:nvSpPr>
        <dsp:cNvPr id="0" name=""/>
        <dsp:cNvSpPr/>
      </dsp:nvSpPr>
      <dsp:spPr>
        <a:xfrm>
          <a:off x="4522131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¿Con qué datos cuento?</a:t>
          </a:r>
          <a:endParaRPr lang="es-CO" sz="1700" kern="1200" dirty="0"/>
        </a:p>
      </dsp:txBody>
      <dsp:txXfrm>
        <a:off x="4538698" y="3102984"/>
        <a:ext cx="1389227" cy="532492"/>
      </dsp:txXfrm>
    </dsp:sp>
    <dsp:sp modelId="{F890F0A4-186D-4966-99AB-83EB5C6E265C}">
      <dsp:nvSpPr>
        <dsp:cNvPr id="0" name=""/>
        <dsp:cNvSpPr/>
      </dsp:nvSpPr>
      <dsp:spPr>
        <a:xfrm>
          <a:off x="6247507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Construir diferentes modelos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Hacer fine </a:t>
          </a:r>
          <a:r>
            <a:rPr lang="es-ES" sz="1100" kern="1200" dirty="0" err="1">
              <a:solidFill>
                <a:schemeClr val="tx1"/>
              </a:solidFill>
            </a:rPr>
            <a:t>tuning</a:t>
          </a:r>
          <a:r>
            <a:rPr lang="es-ES" sz="1100" kern="1200" dirty="0">
              <a:solidFill>
                <a:schemeClr val="tx1"/>
              </a:solidFill>
            </a:rPr>
            <a:t> de los modelos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Escoger el mejor modelo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6277879" y="2362621"/>
        <a:ext cx="1539412" cy="976237"/>
      </dsp:txXfrm>
    </dsp:sp>
    <dsp:sp modelId="{040A1240-A471-443F-B8AD-1B6644B3455F}">
      <dsp:nvSpPr>
        <dsp:cNvPr id="0" name=""/>
        <dsp:cNvSpPr/>
      </dsp:nvSpPr>
      <dsp:spPr>
        <a:xfrm>
          <a:off x="7121939" y="1218795"/>
          <a:ext cx="2030044" cy="2030044"/>
        </a:xfrm>
        <a:prstGeom prst="circularArrow">
          <a:avLst>
            <a:gd name="adj1" fmla="val 3135"/>
            <a:gd name="adj2" fmla="val 385568"/>
            <a:gd name="adj3" fmla="val 19438921"/>
            <a:gd name="adj4" fmla="val 12575511"/>
            <a:gd name="adj5" fmla="val 365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4C2C6EE-C4F9-4FE6-812D-B34B437E37B6}">
      <dsp:nvSpPr>
        <dsp:cNvPr id="0" name=""/>
        <dsp:cNvSpPr/>
      </dsp:nvSpPr>
      <dsp:spPr>
        <a:xfrm>
          <a:off x="6603097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Desarrollo</a:t>
          </a:r>
          <a:endParaRPr lang="es-CO" sz="1700" kern="1200" dirty="0"/>
        </a:p>
      </dsp:txBody>
      <dsp:txXfrm>
        <a:off x="6619664" y="1783190"/>
        <a:ext cx="1389227" cy="532492"/>
      </dsp:txXfrm>
    </dsp:sp>
    <dsp:sp modelId="{DCF67209-A1F2-487A-A8A3-134771D1A944}">
      <dsp:nvSpPr>
        <dsp:cNvPr id="0" name=""/>
        <dsp:cNvSpPr/>
      </dsp:nvSpPr>
      <dsp:spPr>
        <a:xfrm>
          <a:off x="8328473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Calidad del modelo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Interpretabilidad del modelo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8358845" y="2079808"/>
        <a:ext cx="1539412" cy="976237"/>
      </dsp:txXfrm>
    </dsp:sp>
    <dsp:sp modelId="{B8ED1C01-AEFE-4B4E-A40C-CCC347E7730F}">
      <dsp:nvSpPr>
        <dsp:cNvPr id="0" name=""/>
        <dsp:cNvSpPr/>
      </dsp:nvSpPr>
      <dsp:spPr>
        <a:xfrm>
          <a:off x="9216240" y="2322543"/>
          <a:ext cx="1825579" cy="1825579"/>
        </a:xfrm>
        <a:prstGeom prst="leftCircularArrow">
          <a:avLst>
            <a:gd name="adj1" fmla="val 3486"/>
            <a:gd name="adj2" fmla="val 432338"/>
            <a:gd name="adj3" fmla="val 2207849"/>
            <a:gd name="adj4" fmla="val 9024489"/>
            <a:gd name="adj5" fmla="val 4067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009E34-30E9-488F-8DD8-CA8A317E2A46}">
      <dsp:nvSpPr>
        <dsp:cNvPr id="0" name=""/>
        <dsp:cNvSpPr/>
      </dsp:nvSpPr>
      <dsp:spPr>
        <a:xfrm>
          <a:off x="8684063" y="3086417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Evaluar</a:t>
          </a:r>
          <a:endParaRPr lang="es-CO" sz="1700" kern="1200" dirty="0"/>
        </a:p>
      </dsp:txBody>
      <dsp:txXfrm>
        <a:off x="8700630" y="3102984"/>
        <a:ext cx="1389227" cy="532492"/>
      </dsp:txXfrm>
    </dsp:sp>
    <dsp:sp modelId="{7F7B9E86-E4EE-4C08-809F-440F2CCB4E87}">
      <dsp:nvSpPr>
        <dsp:cNvPr id="0" name=""/>
        <dsp:cNvSpPr/>
      </dsp:nvSpPr>
      <dsp:spPr>
        <a:xfrm>
          <a:off x="10409439" y="2049436"/>
          <a:ext cx="1600156" cy="1319794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0955" tIns="20955" rIns="20955" bIns="20955" numCol="1" spcCol="1270" anchor="ctr" anchorCtr="0">
          <a:noAutofit/>
        </a:bodyPr>
        <a:lstStyle/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Estabilizar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 entrenar</a:t>
          </a:r>
          <a:endParaRPr lang="es-CO" sz="1100" kern="1200" dirty="0">
            <a:solidFill>
              <a:schemeClr val="tx1"/>
            </a:solidFill>
          </a:endParaRPr>
        </a:p>
        <a:p>
          <a:pPr marL="57150" lvl="1" indent="-57150" algn="ctr" defTabSz="4889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100" kern="1200" dirty="0">
              <a:solidFill>
                <a:schemeClr val="tx1"/>
              </a:solidFill>
            </a:rPr>
            <a:t>Revisar supuestos</a:t>
          </a:r>
          <a:endParaRPr lang="es-CO" sz="1100" kern="1200" dirty="0">
            <a:solidFill>
              <a:schemeClr val="tx1"/>
            </a:solidFill>
          </a:endParaRPr>
        </a:p>
      </dsp:txBody>
      <dsp:txXfrm>
        <a:off x="10439811" y="2362621"/>
        <a:ext cx="1539412" cy="976237"/>
      </dsp:txXfrm>
    </dsp:sp>
    <dsp:sp modelId="{54029D13-29FB-4DF0-A668-CB8370105E9C}">
      <dsp:nvSpPr>
        <dsp:cNvPr id="0" name=""/>
        <dsp:cNvSpPr/>
      </dsp:nvSpPr>
      <dsp:spPr>
        <a:xfrm>
          <a:off x="10765029" y="1766623"/>
          <a:ext cx="1422361" cy="565626"/>
        </a:xfrm>
        <a:prstGeom prst="roundRect">
          <a:avLst>
            <a:gd name="adj" fmla="val 10000"/>
          </a:avLst>
        </a:prstGeom>
        <a:solidFill>
          <a:srgbClr val="002060"/>
        </a:solidFill>
        <a:ln w="28575" cap="flat" cmpd="sng" algn="ctr">
          <a:solidFill>
            <a:schemeClr val="tx1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2385" tIns="21590" rIns="32385" bIns="2159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700" kern="1200" dirty="0"/>
            <a:t>Despliegue</a:t>
          </a:r>
          <a:endParaRPr lang="es-CO" sz="1700" kern="1200" dirty="0"/>
        </a:p>
      </dsp:txBody>
      <dsp:txXfrm>
        <a:off x="10781596" y="1783190"/>
        <a:ext cx="1389227" cy="532492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E13BA78-2A17-490A-B241-B1F44592E7C7}">
      <dsp:nvSpPr>
        <dsp:cNvPr id="0" name=""/>
        <dsp:cNvSpPr/>
      </dsp:nvSpPr>
      <dsp:spPr>
        <a:xfrm>
          <a:off x="4943" y="888997"/>
          <a:ext cx="2352300" cy="1620735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0000" b="-10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2F884BB-A330-42A6-A4B8-10D84DFD3607}">
      <dsp:nvSpPr>
        <dsp:cNvPr id="0" name=""/>
        <dsp:cNvSpPr/>
      </dsp:nvSpPr>
      <dsp:spPr>
        <a:xfrm>
          <a:off x="4943" y="2509732"/>
          <a:ext cx="2352300" cy="872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Creación de Riqueza</a:t>
          </a:r>
          <a:endParaRPr lang="es-CO" sz="1900" kern="1200" dirty="0"/>
        </a:p>
      </dsp:txBody>
      <dsp:txXfrm>
        <a:off x="4943" y="2509732"/>
        <a:ext cx="2352300" cy="872703"/>
      </dsp:txXfrm>
    </dsp:sp>
    <dsp:sp modelId="{AE765037-7483-468F-9120-843E3B5640B4}">
      <dsp:nvSpPr>
        <dsp:cNvPr id="0" name=""/>
        <dsp:cNvSpPr/>
      </dsp:nvSpPr>
      <dsp:spPr>
        <a:xfrm>
          <a:off x="2592572" y="888997"/>
          <a:ext cx="2352300" cy="1620735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D0A3808-861D-419B-8B68-E1C89EF2E410}">
      <dsp:nvSpPr>
        <dsp:cNvPr id="0" name=""/>
        <dsp:cNvSpPr/>
      </dsp:nvSpPr>
      <dsp:spPr>
        <a:xfrm>
          <a:off x="2592572" y="2509732"/>
          <a:ext cx="2352300" cy="872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Nueva Tecnología de Propósito General</a:t>
          </a:r>
          <a:endParaRPr lang="es-CO" sz="1900" kern="1200" dirty="0"/>
        </a:p>
      </dsp:txBody>
      <dsp:txXfrm>
        <a:off x="2592572" y="2509732"/>
        <a:ext cx="2352300" cy="872703"/>
      </dsp:txXfrm>
    </dsp:sp>
    <dsp:sp modelId="{EAE3394C-8F6C-4148-9FAF-C7E498D066B5}">
      <dsp:nvSpPr>
        <dsp:cNvPr id="0" name=""/>
        <dsp:cNvSpPr/>
      </dsp:nvSpPr>
      <dsp:spPr>
        <a:xfrm>
          <a:off x="5180201" y="888997"/>
          <a:ext cx="2352300" cy="1620735"/>
        </a:xfrm>
        <a:prstGeom prst="round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DF5F2D5-42C2-4AD6-9B28-E8D13E0E7992}">
      <dsp:nvSpPr>
        <dsp:cNvPr id="0" name=""/>
        <dsp:cNvSpPr/>
      </dsp:nvSpPr>
      <dsp:spPr>
        <a:xfrm>
          <a:off x="5180201" y="2509732"/>
          <a:ext cx="2352300" cy="872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Pérdida de empleos</a:t>
          </a:r>
          <a:endParaRPr lang="es-CO" sz="1900" kern="1200" dirty="0"/>
        </a:p>
      </dsp:txBody>
      <dsp:txXfrm>
        <a:off x="5180201" y="2509732"/>
        <a:ext cx="2352300" cy="872703"/>
      </dsp:txXfrm>
    </dsp:sp>
    <dsp:sp modelId="{B2742154-088B-4EDF-9F51-2BD41606C599}">
      <dsp:nvSpPr>
        <dsp:cNvPr id="0" name=""/>
        <dsp:cNvSpPr/>
      </dsp:nvSpPr>
      <dsp:spPr>
        <a:xfrm>
          <a:off x="7767831" y="888997"/>
          <a:ext cx="2352300" cy="1620735"/>
        </a:xfrm>
        <a:prstGeom prst="roundRect">
          <a:avLst/>
        </a:prstGeom>
        <a:blipFill>
          <a:blip xmlns:r="http://schemas.openxmlformats.org/officeDocument/2006/relationships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000" r="-2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A9DDD1-3CF0-4ADE-A70D-AC32945C2167}">
      <dsp:nvSpPr>
        <dsp:cNvPr id="0" name=""/>
        <dsp:cNvSpPr/>
      </dsp:nvSpPr>
      <dsp:spPr>
        <a:xfrm>
          <a:off x="7767831" y="2509732"/>
          <a:ext cx="2352300" cy="8727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5128" tIns="135128" rIns="135128" bIns="0" numCol="1" spcCol="1270" anchor="t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1900" kern="1200" dirty="0"/>
            <a:t>Creación de empleos</a:t>
          </a:r>
          <a:endParaRPr lang="es-CO" sz="1900" kern="1200" dirty="0"/>
        </a:p>
      </dsp:txBody>
      <dsp:txXfrm>
        <a:off x="7767831" y="2509732"/>
        <a:ext cx="2352300" cy="8727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C5865A6-2016-48C0-B0A1-2F48259E40B8}">
      <dsp:nvSpPr>
        <dsp:cNvPr id="0" name=""/>
        <dsp:cNvSpPr/>
      </dsp:nvSpPr>
      <dsp:spPr>
        <a:xfrm>
          <a:off x="2617" y="659343"/>
          <a:ext cx="3867906" cy="2664987"/>
        </a:xfrm>
        <a:prstGeom prst="round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A70C0CC-C31A-4802-B56C-D31F54E7F647}">
      <dsp:nvSpPr>
        <dsp:cNvPr id="0" name=""/>
        <dsp:cNvSpPr/>
      </dsp:nvSpPr>
      <dsp:spPr>
        <a:xfrm>
          <a:off x="2617" y="3324330"/>
          <a:ext cx="3867906" cy="143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Capacidad de procesamiento</a:t>
          </a:r>
          <a:endParaRPr lang="es-CO" sz="4000" kern="1200" dirty="0"/>
        </a:p>
      </dsp:txBody>
      <dsp:txXfrm>
        <a:off x="2617" y="3324330"/>
        <a:ext cx="3867906" cy="1434993"/>
      </dsp:txXfrm>
    </dsp:sp>
    <dsp:sp modelId="{A1B70F9F-7E22-4BCD-BA25-E42557F6A347}">
      <dsp:nvSpPr>
        <dsp:cNvPr id="0" name=""/>
        <dsp:cNvSpPr/>
      </dsp:nvSpPr>
      <dsp:spPr>
        <a:xfrm>
          <a:off x="4257476" y="659343"/>
          <a:ext cx="3867906" cy="2664987"/>
        </a:xfrm>
        <a:prstGeom prst="round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1000" r="-11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34DD1B-01BF-4194-9324-0FE4A3926E44}">
      <dsp:nvSpPr>
        <dsp:cNvPr id="0" name=""/>
        <dsp:cNvSpPr/>
      </dsp:nvSpPr>
      <dsp:spPr>
        <a:xfrm>
          <a:off x="4257476" y="3324330"/>
          <a:ext cx="3867906" cy="14349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0" numCol="1" spcCol="1270" anchor="t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4000" kern="1200" dirty="0"/>
            <a:t>Disponibilidad de datos</a:t>
          </a:r>
          <a:endParaRPr lang="es-CO" sz="4000" kern="1200" dirty="0"/>
        </a:p>
      </dsp:txBody>
      <dsp:txXfrm>
        <a:off x="4257476" y="3324330"/>
        <a:ext cx="3867906" cy="143499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4">
  <dgm:title val=""/>
  <dgm:desc val=""/>
  <dgm:catLst>
    <dgm:cat type="process" pri="4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tSp" refType="w"/>
      <dgm:constr type="h" for="ch" forName="tSp" refType="h" fact="0.15"/>
      <dgm:constr type="l" for="ch" forName="tSp"/>
      <dgm:constr type="t" for="ch" forName="tSp"/>
      <dgm:constr type="w" for="ch" forName="bSp" refType="w"/>
      <dgm:constr type="h" for="ch" forName="bSp" refType="h" fact="0.15"/>
      <dgm:constr type="l" for="ch" forName="bSp"/>
      <dgm:constr type="t" for="ch" forName="bSp" refType="h" fact="0.85"/>
      <dgm:constr type="w" for="ch" forName="process" refType="w"/>
      <dgm:constr type="h" for="ch" forName="process" refType="h" fact="0.7"/>
      <dgm:constr type="l" for="ch" forName="process"/>
      <dgm:constr type="t" for="ch" forName="process" refType="h" fact="0.15"/>
    </dgm:constrLst>
    <dgm:ruleLst/>
    <dgm:layoutNode name="t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bSp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process">
      <dgm:choose name="Name1">
        <dgm:if name="Name2" func="var" arg="dir" op="equ" val="norm">
          <dgm:alg type="lin">
            <dgm:param type="linDir" val="fromL"/>
          </dgm:alg>
        </dgm:if>
        <dgm:else name="Name3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1" refType="w"/>
        <dgm:constr type="w" for="ch" forName="composite2" refType="w" refFor="ch" refForName="composite1" op="equ"/>
        <dgm:constr type="h" for="ch" forName="composite1" refType="h"/>
        <dgm:constr type="h" for="ch" forName="composite2" refType="h" refFor="ch" refForName="composite1" op="equ"/>
        <dgm:constr type="primFontSz" for="des" forName="parentNode1" val="65"/>
        <dgm:constr type="primFontSz" for="des" forName="parentNode2" refType="primFontSz" refFor="des" refForName="parentNode1" op="equ"/>
        <dgm:constr type="secFontSz" for="des" forName="childNode1tx" val="65"/>
        <dgm:constr type="secFontSz" for="des" forName="childNode2tx" refType="secFontSz" refFor="des" refForName="childNode1tx" op="equ"/>
        <dgm:constr type="w" for="des" ptType="sibTrans" refType="w" refFor="ch" refForName="composite1" op="equ" fact="0.05"/>
      </dgm:constrLst>
      <dgm:ruleLst/>
      <dgm:forEach name="Name4" axis="ch" ptType="node" step="2">
        <dgm:layoutNode name="composite1">
          <dgm:alg type="composite">
            <dgm:param type="ar" val="0.943"/>
          </dgm:alg>
          <dgm:shape xmlns:r="http://schemas.openxmlformats.org/officeDocument/2006/relationships" r:blip="">
            <dgm:adjLst/>
          </dgm:shape>
          <dgm:presOf/>
          <dgm:choose name="Name5">
            <dgm:if name="Name6" func="var" arg="dir" op="equ" val="norm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 refType="w" fact="0.2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35"/>
              </dgm:constrLst>
            </dgm:if>
            <dgm:else name="Name7">
              <dgm:constrLst>
                <dgm:constr type="h" refType="w" fact="1.06"/>
                <dgm:constr type="w" for="ch" forName="dummyNode1" refType="w"/>
                <dgm:constr type="h" for="ch" forName="dummyNode1" refType="h"/>
                <dgm:constr type="t" for="ch" forName="dummyNode1"/>
                <dgm:constr type="l" for="ch" forName="dummyNode1"/>
                <dgm:constr type="w" for="ch" forName="childNode1" refType="w" fact="0.9"/>
                <dgm:constr type="h" for="ch" forName="childNode1" refType="h" fact="0.7"/>
                <dgm:constr type="t" for="ch" forName="childNode1" refType="h" fact="0.15"/>
                <dgm:constr type="l" for="ch" forName="childNode1" refType="w" fact="0.1"/>
                <dgm:constr type="w" for="ch" forName="childNode1tx" refType="w" fact="0.9"/>
                <dgm:constr type="h" for="ch" forName="childNode1tx" refType="h" fact="0.55"/>
                <dgm:constr type="t" for="ch" forName="childNode1tx" refType="h" fact="0.15"/>
                <dgm:constr type="l" for="ch" forName="childNode1tx" refType="w" fact="0.1"/>
                <dgm:constr type="w" for="ch" forName="parentNode1" refType="w" fact="0.8"/>
                <dgm:constr type="h" for="ch" forName="parentNode1" refType="h" fact="0.3"/>
                <dgm:constr type="t" for="ch" forName="parentNode1" refType="h" fact="0.7"/>
                <dgm:constr type="l" for="ch" forName="parentNode1"/>
                <dgm:constr type="w" for="ch" forName="connSite1" refType="w" fact="0.01"/>
                <dgm:constr type="h" for="ch" forName="connSite1" refType="h" fact="0.01"/>
                <dgm:constr type="t" for="ch" forName="connSite1"/>
                <dgm:constr type="l" for="ch" forName="connSite1" refType="w" fact="0.65"/>
              </dgm:constrLst>
            </dgm:else>
          </dgm:choose>
          <dgm:ruleLst/>
          <dgm:layoutNode name="dummyNode1">
            <dgm:alg type="sp"/>
            <dgm:shape xmlns:r="http://schemas.openxmlformats.org/officeDocument/2006/relationships" type="rect" r:blip="" hideGeom="1">
              <dgm:adjLst/>
            </dgm:shape>
            <dgm:presOf/>
            <dgm:constrLst/>
            <dgm:ruleLst/>
          </dgm:layoutNode>
          <dgm:layoutNode name="childNode1" styleLbl="bgAcc1">
            <dgm:varLst>
              <dgm:bulletEnabled val="1"/>
            </dgm:varLst>
            <dgm:alg type="sp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des" ptType="node"/>
            <dgm:constrLst/>
            <dgm:ruleLst/>
          </dgm:layoutNode>
          <dgm:layoutNode name="childNode1tx" styleLbl="bgAcc1">
            <dgm:varLst>
              <dgm:bulletEnabled val="1"/>
            </dgm:varLst>
            <dgm:alg type="tx">
              <dgm:param type="stBulletLvl" val="1"/>
            </dgm:alg>
            <dgm:shape xmlns:r="http://schemas.openxmlformats.org/officeDocument/2006/relationships" type="roundRect" r:blip="" hideGeom="1">
              <dgm:adjLst>
                <dgm:adj idx="1" val="0.1"/>
              </dgm:adjLst>
            </dgm:shape>
            <dgm:presOf axis="des" ptType="node"/>
            <dgm:constrLst>
              <dgm:constr type="secFontSz" val="65"/>
              <dgm:constr type="primFontSz" refType="secFontSz"/>
              <dgm:constr type="tMarg" refType="secFontSz" fact="0.15"/>
              <dgm:constr type="bMarg" refType="secFontSz" fact="0.15"/>
              <dgm:constr type="lMarg" refType="secFontSz" fact="0.15"/>
              <dgm:constr type="rMarg" refType="secFontSz" fact="0.15"/>
            </dgm:constrLst>
            <dgm:ruleLst>
              <dgm:rule type="secFontSz" val="5" fact="NaN" max="NaN"/>
            </dgm:ruleLst>
          </dgm:layoutNode>
          <dgm:layoutNode name="parentNode1" styleLbl="node1">
            <dgm:varLst>
              <dgm:chMax val="1"/>
              <dgm:bulletEnabled val="1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1"/>
              <dgm:constr type="bMarg" refType="primFontSz" fact="0.1"/>
              <dgm:constr type="lMarg" refType="primFontSz" fact="0.15"/>
              <dgm:constr type="rMarg" refType="primFontSz" fact="0.15"/>
            </dgm:constrLst>
            <dgm:ruleLst>
              <dgm:rule type="primFontSz" val="5" fact="NaN" max="NaN"/>
            </dgm:ruleLst>
          </dgm:layoutNode>
          <dgm:layoutNode name="connSite1" moveWith="childNode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forEach name="Name8" axis="followSib" ptType="sibTrans" cnt="1">
          <dgm:layoutNode name="Name9">
            <dgm:alg type="conn">
              <dgm:param type="connRout" val="curve"/>
              <dgm:param type="srcNode" val="parentNode1"/>
              <dgm:param type="dstNode" val="connSite2"/>
              <dgm:param type="begPts" val="bCtr"/>
              <dgm:param type="endPts" val="bCtr"/>
            </dgm:alg>
            <dgm:shape xmlns:r="http://schemas.openxmlformats.org/officeDocument/2006/relationships" type="conn" r:blip="" zOrderOff="-2">
              <dgm:adjLst/>
            </dgm:shape>
            <dgm:presOf axis="self"/>
            <dgm:choose name="Name10">
              <dgm:if name="Name11" func="var" arg="dir" op="equ" val="norm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-1.15"/>
                  <dgm:constr type="begPad"/>
                  <dgm:constr type="endPad"/>
                </dgm:constrLst>
              </dgm:if>
              <dgm:else name="Name12">
                <dgm:constrLst>
                  <dgm:constr type="h" refType="w" fact="0.35"/>
                  <dgm:constr type="wArH" refType="h"/>
                  <dgm:constr type="hArH" refType="h"/>
                  <dgm:constr type="connDist"/>
                  <dgm:constr type="diam" refType="connDist" fact="1.15"/>
                  <dgm:constr type="begPad"/>
                  <dgm:constr type="endPad"/>
                </dgm:constrLst>
              </dgm:else>
            </dgm:choose>
            <dgm:ruleLst/>
          </dgm:layoutNode>
        </dgm:forEach>
        <dgm:forEach name="Name13" axis="followSib" ptType="node" cnt="1">
          <dgm:layoutNode name="composite2">
            <dgm:alg type="composite">
              <dgm:param type="ar" val="0.943"/>
            </dgm:alg>
            <dgm:shape xmlns:r="http://schemas.openxmlformats.org/officeDocument/2006/relationships" r:blip="">
              <dgm:adjLst/>
            </dgm:shape>
            <dgm:presOf/>
            <dgm:choose name="Name14">
              <dgm:if name="Name15" func="var" arg="dir" op="equ" val="norm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 refType="w" fact="0.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25"/>
                </dgm:constrLst>
              </dgm:if>
              <dgm:else name="Name16">
                <dgm:constrLst>
                  <dgm:constr type="h" refType="w" fact="1.06"/>
                  <dgm:constr type="w" for="ch" forName="dummyNode2" refType="w"/>
                  <dgm:constr type="h" for="ch" forName="dummyNode2" refType="h"/>
                  <dgm:constr type="t" for="ch" forName="dummyNode2"/>
                  <dgm:constr type="l" for="ch" forName="dummyNode2"/>
                  <dgm:constr type="w" for="ch" forName="childNode2" refType="w" fact="0.9"/>
                  <dgm:constr type="h" for="ch" forName="childNode2" refType="h" fact="0.7"/>
                  <dgm:constr type="t" for="ch" forName="childNode2" refType="h" fact="0.15"/>
                  <dgm:constr type="l" for="ch" forName="childNode2" refType="w" fact="0.1"/>
                  <dgm:constr type="w" for="ch" forName="childNode2tx" refType="w" fact="0.9"/>
                  <dgm:constr type="h" for="ch" forName="childNode2tx" refType="h" fact="0.55"/>
                  <dgm:constr type="t" for="ch" forName="childNode2tx" refType="h" fact="0.3"/>
                  <dgm:constr type="l" for="ch" forName="childNode2tx" refType="w" fact="0.1"/>
                  <dgm:constr type="w" for="ch" forName="parentNode2" refType="w" fact="0.8"/>
                  <dgm:constr type="h" for="ch" forName="parentNode2" refType="h" fact="0.3"/>
                  <dgm:constr type="t" for="ch" forName="parentNode2"/>
                  <dgm:constr type="l" for="ch" forName="parentNode2"/>
                  <dgm:constr type="w" for="ch" forName="connSite2" refType="w" fact="0.01"/>
                  <dgm:constr type="h" for="ch" forName="connSite2" refType="h" fact="0.01"/>
                  <dgm:constr type="t" for="ch" forName="connSite2" refType="h" fact="0.99"/>
                  <dgm:constr type="l" for="ch" forName="connSite2" refType="w" fact="0.85"/>
                </dgm:constrLst>
              </dgm:else>
            </dgm:choose>
            <dgm:ruleLst/>
            <dgm:layoutNode name="dummyNode2">
              <dgm:alg type="sp"/>
              <dgm:shape xmlns:r="http://schemas.openxmlformats.org/officeDocument/2006/relationships" type="rect" r:blip="" hideGeom="1">
                <dgm:adjLst/>
              </dgm:shape>
              <dgm:presOf/>
              <dgm:constrLst/>
              <dgm:ruleLst/>
            </dgm:layoutNode>
            <dgm:layoutNode name="childNode2" styleLbl="bgAcc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des" ptType="node"/>
              <dgm:constrLst/>
              <dgm:ruleLst/>
            </dgm:layoutNode>
            <dgm:layoutNode name="childNode2tx" styleLbl="bgAcc1">
              <dgm:varLst>
                <dgm:bulletEnabled val="1"/>
              </dgm:varLst>
              <dgm:alg type="tx">
                <dgm:param type="stBulletLvl" val="1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des" ptType="node"/>
              <dgm:constrLst>
                <dgm:constr type="secFontSz" val="65"/>
                <dgm:constr type="primFontSz" refType="secFontSz"/>
                <dgm:constr type="tMarg" refType="secFontSz" fact="0.15"/>
                <dgm:constr type="bMarg" refType="secFontSz" fact="0.15"/>
                <dgm:constr type="lMarg" refType="secFontSz" fact="0.15"/>
                <dgm:constr type="rMarg" refType="secFontSz" fact="0.15"/>
              </dgm:constrLst>
              <dgm:ruleLst>
                <dgm:rule type="secFontSz" val="5" fact="NaN" max="NaN"/>
              </dgm:ruleLst>
            </dgm:layoutNode>
            <dgm:layoutNode name="parentNode2" styleLbl="node1">
              <dgm:varLst>
                <dgm:chMax val="0"/>
                <dgm:bulletEnabled val="1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connSite2" moveWith="childNode2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layoutNode>
          <dgm:forEach name="Name17" axis="followSib" ptType="sibTrans" cnt="1">
            <dgm:layoutNode name="Name18">
              <dgm:alg type="conn">
                <dgm:param type="connRout" val="curve"/>
                <dgm:param type="srcNode" val="parentNode2"/>
                <dgm:param type="dstNode" val="connSite1"/>
                <dgm:param type="begPts" val="tCtr"/>
                <dgm:param type="endPts" val="tCtr"/>
              </dgm:alg>
              <dgm:shape xmlns:r="http://schemas.openxmlformats.org/officeDocument/2006/relationships" type="conn" r:blip="" zOrderOff="-2">
                <dgm:adjLst/>
              </dgm:shape>
              <dgm:presOf axis="self"/>
              <dgm:choose name="Name19">
                <dgm:if name="Name20" func="var" arg="dir" op="equ" val="norm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1.15"/>
                    <dgm:constr type="begPad"/>
                    <dgm:constr type="endPad"/>
                  </dgm:constrLst>
                </dgm:if>
                <dgm:else name="Name21">
                  <dgm:constrLst>
                    <dgm:constr type="h" refType="w" fact="0.35"/>
                    <dgm:constr type="wArH" refType="h"/>
                    <dgm:constr type="hArH" refType="h"/>
                    <dgm:constr type="connDist"/>
                    <dgm:constr type="diam" refType="connDist" fact="-1.15"/>
                    <dgm:constr type="begPad"/>
                    <dgm:constr type="endPad"/>
                  </dgm:constrLst>
                </dgm:else>
              </dgm:choose>
              <dgm:ruleLst/>
            </dgm:layoutNode>
          </dgm:forEach>
        </dgm:forEach>
      </dgm:forEach>
    </dgm:layoutNode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List1">
  <dgm:title val=""/>
  <dgm:desc val=""/>
  <dgm:catLst>
    <dgm:cat type="list" pri="2000"/>
    <dgm:cat type="picture" pri="2500"/>
    <dgm:cat type="pictureconvert" pri="25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 useDef="1">
    <dgm:dataModel>
      <dgm:ptLst/>
      <dgm:bg/>
      <dgm:whole/>
    </dgm:dataModel>
  </dgm:clrData>
  <dgm:layoutNode name="Name0">
    <dgm:varLst>
      <dgm:dir/>
      <dgm:resizeHandles val="exact"/>
    </dgm:varLst>
    <dgm:choose name="Name1">
      <dgm:if name="Name2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3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1"/>
      <dgm:constr type="sp" refType="w" refFor="ch" refForName="compNode" op="equ" fact="0.1"/>
      <dgm:constr type="primFontSz" for="des" ptType="node" op="equ" val="65"/>
    </dgm:constrLst>
    <dgm:ruleLst/>
    <dgm:forEach name="Name4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 axis="self"/>
        <dgm:constrLst>
          <dgm:constr type="h" refType="w" fact="1.06"/>
          <dgm:constr type="h" for="ch" forName="pictRect" refType="h" fact="0.65"/>
          <dgm:constr type="w" for="ch" forName="pictRect" refType="w"/>
          <dgm:constr type="l" for="ch" forName="pictRect"/>
          <dgm:constr type="t" for="ch" forName="pictRect"/>
          <dgm:constr type="w" for="ch" forName="textRect" refType="w"/>
          <dgm:constr type="h" for="ch" forName="textRect" refType="h" fact="0.35"/>
          <dgm:constr type="l" for="ch" forName="textRect"/>
          <dgm:constr type="t" for="ch" forName="textRect" refType="b" refFor="ch" refForName="pictRect"/>
        </dgm:constrLst>
        <dgm:ruleLst/>
        <dgm:layoutNode name="pictRect">
          <dgm:alg type="sp"/>
          <dgm:shape xmlns:r="http://schemas.openxmlformats.org/officeDocument/2006/relationships" type="roundRect" r:blip="" blipPhldr="1">
            <dgm:adjLst/>
          </dgm:shape>
          <dgm:presOf/>
          <dgm:constrLst/>
          <dgm:ruleLst/>
        </dgm:layoutNode>
        <dgm:layoutNode name="textRect" styleLbl="revTx">
          <dgm:varLst>
            <dgm:bulletEnabled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bMarg"/>
          </dgm:constrLst>
          <dgm:ruleLst>
            <dgm:rule type="primFontSz" val="5" fact="NaN" max="NaN"/>
          </dgm:ruleLst>
        </dgm:layoutNode>
      </dgm:layoutNode>
      <dgm:forEach name="Name5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8360AB-ECCC-4AB9-9986-DB855C6723B2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CO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Editar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CO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591F475-DD04-4955-A3F1-B4BEBE9C008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09750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Y = Qué tan bueno soy en Python</a:t>
            </a:r>
            <a:br>
              <a:rPr lang="es-ES" dirty="0"/>
            </a:br>
            <a:r>
              <a:rPr lang="es-ES" dirty="0"/>
              <a:t>X = Número de horas de estudio al día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79212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28390002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 err="1"/>
              <a:t>Imitation</a:t>
            </a:r>
            <a:r>
              <a:rPr lang="es-ES" dirty="0"/>
              <a:t> </a:t>
            </a:r>
            <a:r>
              <a:rPr lang="es-ES" dirty="0" err="1"/>
              <a:t>game</a:t>
            </a:r>
            <a:r>
              <a:rPr lang="es-ES" dirty="0"/>
              <a:t> o Código Enigma. Película sobre Alan Turing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357224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7197052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167029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observation is named after Gordon Moore, the co-founder of Fairchild Semiconductor and Intel (and former CEO of the latter), who in 1965 posited a doubling every year in the number of components per integrated circuit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282876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En 1969 la NASA dirigió la primera y la única misión espacial en la que el ser humano ha llegado a la luna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540327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821431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946610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556415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644354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¿Por qué seleccionamos las observaciones al azar?</a:t>
            </a:r>
            <a:br>
              <a:rPr lang="es-ES" dirty="0"/>
            </a:br>
            <a:r>
              <a:rPr lang="es-ES" dirty="0"/>
              <a:t>Ejemplo: Yo quiero predecir cuanto es el ingreso de las personas. Si la base está ordenada solo aprendo de un grupo.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2479940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59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2653960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129453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51020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4600928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3269022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plato de sopa que parece un monstruo, tejido con lana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83898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un plato de sopa que parece un monstruo, tejido con lana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881491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Dame la receta de una </a:t>
            </a:r>
            <a:r>
              <a:rPr lang="es-ES" dirty="0" err="1"/>
              <a:t>lasagna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Escribeme</a:t>
            </a:r>
            <a:r>
              <a:rPr lang="es-ES" dirty="0"/>
              <a:t> la receta para hacer una </a:t>
            </a:r>
            <a:r>
              <a:rPr lang="es-ES" dirty="0" err="1"/>
              <a:t>lasagna</a:t>
            </a:r>
            <a:r>
              <a:rPr lang="es-ES" dirty="0"/>
              <a:t> como si fuera un poema de Shakespeare</a:t>
            </a:r>
          </a:p>
          <a:p>
            <a:pPr marL="171450" indent="-171450">
              <a:buFontTx/>
              <a:buChar char="-"/>
            </a:pPr>
            <a:r>
              <a:rPr lang="es-ES" dirty="0"/>
              <a:t>¿Cuál es el código en Python para crear una función que me diga si un número es primo o no?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¿Cuáles son los 5 artistas más importantes de la historia?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¿No hay ninguna mujer entre los 5 artistas más importantes de la historia?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Entonces ¿Quiénes son los 10 artistas más importantes de la historia?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82053226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Dame la receta de una </a:t>
            </a:r>
            <a:r>
              <a:rPr lang="es-ES" dirty="0" err="1"/>
              <a:t>lasagna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Escribeme</a:t>
            </a:r>
            <a:r>
              <a:rPr lang="es-ES" dirty="0"/>
              <a:t> la receta para hacer una </a:t>
            </a:r>
            <a:r>
              <a:rPr lang="es-ES" dirty="0" err="1"/>
              <a:t>lasagna</a:t>
            </a:r>
            <a:r>
              <a:rPr lang="es-ES" dirty="0"/>
              <a:t> como si fuera un poema de Shakespeare</a:t>
            </a:r>
          </a:p>
          <a:p>
            <a:pPr marL="171450" indent="-171450">
              <a:buFontTx/>
              <a:buChar char="-"/>
            </a:pPr>
            <a:r>
              <a:rPr lang="es-ES" dirty="0"/>
              <a:t>¿Cuál es el código en Python para crear una función que me diga si un número es primo o no?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¿Cuáles son los 5 artistas más importantes de la historia?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¿No hay ninguna mujer entre los 5 artistas más importantes de la historia?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Entonces ¿Quiénes son los 10 artistas más importantes de la historia?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6702265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Dame la receta de una </a:t>
            </a:r>
            <a:r>
              <a:rPr lang="es-ES" dirty="0" err="1"/>
              <a:t>lasagna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Escribeme</a:t>
            </a:r>
            <a:r>
              <a:rPr lang="es-ES" dirty="0"/>
              <a:t> la receta para hacer una </a:t>
            </a:r>
            <a:r>
              <a:rPr lang="es-ES" dirty="0" err="1"/>
              <a:t>lasagna</a:t>
            </a:r>
            <a:r>
              <a:rPr lang="es-ES" dirty="0"/>
              <a:t> como si fuera un poema de Shakespeare</a:t>
            </a:r>
          </a:p>
          <a:p>
            <a:pPr marL="171450" indent="-171450">
              <a:buFontTx/>
              <a:buChar char="-"/>
            </a:pPr>
            <a:r>
              <a:rPr lang="es-ES" dirty="0"/>
              <a:t>¿Cuál es el código en Python para crear una función que me diga si un número es primo o no?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¿Cuáles son los 5 artistas más importantes de la historia?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¿No hay ninguna mujer entre los 5 artistas más importantes de la historia?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Entonces ¿Quiénes son los 10 artistas más importantes de la historia?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93365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9858092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es-ES" dirty="0"/>
              <a:t>Dame la receta de una </a:t>
            </a:r>
            <a:r>
              <a:rPr lang="es-ES" dirty="0" err="1"/>
              <a:t>lasagna</a:t>
            </a:r>
            <a:endParaRPr lang="es-ES" dirty="0"/>
          </a:p>
          <a:p>
            <a:pPr marL="171450" indent="-171450">
              <a:buFontTx/>
              <a:buChar char="-"/>
            </a:pPr>
            <a:r>
              <a:rPr lang="es-ES" dirty="0" err="1"/>
              <a:t>Escribeme</a:t>
            </a:r>
            <a:r>
              <a:rPr lang="es-ES" dirty="0"/>
              <a:t> la receta para hacer una </a:t>
            </a:r>
            <a:r>
              <a:rPr lang="es-ES" dirty="0" err="1"/>
              <a:t>lasagna</a:t>
            </a:r>
            <a:r>
              <a:rPr lang="es-ES" dirty="0"/>
              <a:t> como si fuera un poema de Shakespeare</a:t>
            </a:r>
          </a:p>
          <a:p>
            <a:pPr marL="171450" indent="-171450">
              <a:buFontTx/>
              <a:buChar char="-"/>
            </a:pPr>
            <a:r>
              <a:rPr lang="es-ES" dirty="0"/>
              <a:t>¿Cuál es el código en Python para crear una función que me diga si un número es primo o no?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¿Cuáles son los 5 artistas más importantes de la historia?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¿No hay ninguna mujer entre los 5 artistas más importantes de la historia?</a:t>
            </a:r>
          </a:p>
          <a:p>
            <a:pPr marL="171450" indent="-171450">
              <a:buFontTx/>
              <a:buChar char="-"/>
            </a:pPr>
            <a:r>
              <a:rPr lang="es-ES" b="0" i="0" dirty="0">
                <a:solidFill>
                  <a:srgbClr val="ECECF1"/>
                </a:solidFill>
                <a:effectLst/>
                <a:latin typeface="Söhne"/>
              </a:rPr>
              <a:t>Entonces ¿Quiénes son los 10 artistas más importantes de la historia?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69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6111387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70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21041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CO" dirty="0"/>
              <a:t>https://www.bloomberg.com/graphics/2023-generative-ai-bias/#:~:text=Stable%20Diffusion's%20text%2Dto%2Dimage,gender%20%E2%80%94%20here's%20why%20that%20matters&amp;text=The%20world%20according%20to%20Stable,with%20dark%20skin%20flip%20burgers.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71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35797969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CO" dirty="0"/>
              <a:t>https://www.bloomberg.com/graphics/2023-generative-ai-bias/#:~:text=Stable%20Diffusion's%20text%2Dto%2Dimage,gender%20%E2%80%94%20here's%20why%20that%20matters&amp;text=The%20world%20according%20to%20Stable,with%20dark%20skin%20flip%20burgers.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72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5431442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CO" dirty="0"/>
              <a:t>https://www.bloomberg.com/graphics/2023-generative-ai-bias/#:~:text=Stable%20Diffusion's%20text%2Dto%2Dimage,gender%20%E2%80%94%20here's%20why%20that%20matters&amp;text=The%20world%20according%20to%20Stable,with%20dark%20skin%20flip%20burgers.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3950989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CO" dirty="0"/>
              <a:t>https://www.bloomberg.com/graphics/2023-generative-ai-bias/#:~:text=Stable%20Diffusion's%20text%2Dto%2Dimage,gender%20%E2%80%94%20here's%20why%20that%20matters&amp;text=The%20world%20according%20to%20Stable,with%20dark%20skin%20flip%20burgers.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040942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CO" dirty="0"/>
              <a:t>https://www.bloomberg.com/graphics/2023-generative-ai-bias/#:~:text=Stable%20Diffusion's%20text%2Dto%2Dimage,gender%20%E2%80%94%20here's%20why%20that%20matters&amp;text=The%20world%20according%20to%20Stable,with%20dark%20skin%20flip%20burgers.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152382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992162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ES" dirty="0"/>
              <a:t>Trabajos </a:t>
            </a:r>
            <a:r>
              <a:rPr lang="es-ES" dirty="0" err="1"/>
              <a:t>high</a:t>
            </a:r>
            <a:r>
              <a:rPr lang="es-ES" dirty="0"/>
              <a:t> </a:t>
            </a:r>
            <a:r>
              <a:rPr lang="es-ES" dirty="0" err="1"/>
              <a:t>skill</a:t>
            </a:r>
            <a:r>
              <a:rPr lang="es-ES" dirty="0"/>
              <a:t> más amenazados que </a:t>
            </a:r>
            <a:r>
              <a:rPr lang="es-ES" dirty="0" err="1"/>
              <a:t>low</a:t>
            </a:r>
            <a:r>
              <a:rPr lang="es-ES" dirty="0"/>
              <a:t> </a:t>
            </a:r>
            <a:r>
              <a:rPr lang="es-ES" dirty="0" err="1"/>
              <a:t>skill</a:t>
            </a:r>
            <a:r>
              <a:rPr lang="es-ES" dirty="0"/>
              <a:t>. El panadero no está en amenaza. </a:t>
            </a:r>
            <a:r>
              <a:rPr lang="es-ES"/>
              <a:t>El contador sí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6043277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ES" dirty="0"/>
              <a:t>Habilidades correlacionadas con trabajos que van a ser reemplazados. 1 es más probabilidad de ser reemplazado y -1 es menos probabilidad de ser reemplazado.</a:t>
            </a:r>
            <a:br>
              <a:rPr lang="es-ES" dirty="0"/>
            </a:br>
            <a:r>
              <a:rPr lang="es-ES" dirty="0"/>
              <a:t>- Note que programar y Escribir están altamente amenazados.</a:t>
            </a:r>
            <a:br>
              <a:rPr lang="es-ES" dirty="0"/>
            </a:br>
            <a:r>
              <a:rPr lang="es-ES" dirty="0"/>
              <a:t>- Pensamiento crítico y Ciencia están poco amenazados.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080738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43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3090177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s-ES" dirty="0"/>
              <a:t>Un robot no puede ser responsable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79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08478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Muchos dicen que la Inteligencia Artificial es el futuro, pero es el presente. Todas las industrias cada vez están más expuestas a la IA</a:t>
            </a:r>
            <a:br>
              <a:rPr lang="es-ES" dirty="0"/>
            </a:br>
            <a:r>
              <a:rPr lang="es-ES" dirty="0"/>
              <a:t>Cadena de producción de Ford: </a:t>
            </a:r>
            <a:r>
              <a:rPr lang="es-ES" dirty="0" err="1"/>
              <a:t>Model</a:t>
            </a:r>
            <a:r>
              <a:rPr lang="es-ES" dirty="0"/>
              <a:t> T. 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44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47202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45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359366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46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639222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La economía era un juego de suma cero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47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7480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dirty="0"/>
              <a:t>RI I: 1760</a:t>
            </a:r>
            <a:br>
              <a:rPr lang="es-ES" dirty="0"/>
            </a:br>
            <a:r>
              <a:rPr lang="es-ES" dirty="0"/>
              <a:t>RI II: 1870</a:t>
            </a:r>
            <a:br>
              <a:rPr lang="es-ES" dirty="0"/>
            </a:br>
            <a:r>
              <a:rPr lang="es-ES" dirty="0"/>
              <a:t>RI III: 1970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591F475-DD04-4955-A3F1-B4BEBE9C008C}" type="slidenum">
              <a:rPr lang="es-CO" smtClean="0"/>
              <a:t>48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5887652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5BE8B20-4B1A-434D-AE68-33B90A7ADB7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7A241B3-DF82-8D4A-ACB5-5A761239E7D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F40E21A-4D7E-9A4C-8E06-14CA3FB99C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ADB08DF-F9B5-4E44-8F53-5E211D063B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263F4C5-8350-F04F-A7B0-C816D135B2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9940222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0796A-BA5E-6E4A-AC8B-3CCB286F81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A63F493F-070D-6347-84E0-41E9AECD5C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0642A605-5067-FC4D-AC1E-68AF966797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4BB2F67-0CF3-024E-9944-093522600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F6E8705-526B-E841-A912-3C81B2F780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63037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B66FD937-38FD-3946-B088-1EF7DCE95AE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1DC60C35-0193-A24A-A835-E94663BCDD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2450D01-D531-944E-81A8-8B8D9039DE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184C9F8-1639-2046-B017-6F649DAB3B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B9317C8-63DA-754B-9AC4-CFDC834F9F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589510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4F1BCF-EAE8-F940-AF84-4EA6F82758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08E6EC2-EEC8-054C-99CA-09AEC7FB12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5015EC-758B-3548-B0D1-BC3364CD0F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E414D39-33EE-6645-9C92-BDB13A439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2E2DBD0F-D458-A245-8473-EBD611904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364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B5BFCA8-7D9C-D343-B807-15C1C3FEC4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67540CE-16DF-CF4C-910D-7321D59442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E9A6DA0-5686-3645-A249-8084518ADE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B5A429DC-6B1A-8949-A182-5ED24B9701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B7D42161-2F84-3847-B1B5-70E6C232A0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54174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391E887-EFE0-C449-9500-DCEFD8C770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749B1C1B-4412-7B45-82AA-BD2779635B6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8409CCBA-912A-4443-8980-965C56B46E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F5AB77C-F7DD-5049-A361-8D355EF0BE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A29532F4-CAC2-064A-B315-57AC0EA8AF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AC7B2580-0293-0549-AD5D-438B313F9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0051446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D888C-C9D1-C142-A039-DAFF20F11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CD1BE02-03FA-1A4D-9DA7-11D40FCB11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C916F974-044E-FC4E-8D49-818D2E22096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35AD19BA-21D3-3743-8BAD-4595ED81AC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358C43B9-545E-6A42-A1DD-2BCBBEF4BF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0FF912BB-C2F0-D547-99D2-74C769FB8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9F3236D0-6090-2B4A-8EDD-D07245EFD8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2E554D90-801B-9149-B593-672ADC7D9B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560941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CC89C41-8EB2-934A-932A-1A428D391E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600D56EB-5539-F147-84DC-AA672C8E98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C89421A-20CF-134A-B1F6-A692F5F0F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04191983-DABB-474C-89C5-47926D89FB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9740242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FB1779BC-D3A7-BE42-83CA-266AD10CB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B94E90B-2AF1-AD43-9AD6-FF89E2872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98BBDC-EA2B-B448-9F9D-55E6E23E4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577071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1B5808A-2F15-DA4F-A8FC-C54F43A54B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5EC645-62D9-BE4D-ACA2-7E140337CF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4BAA8EFB-648E-034E-A5BA-8C2AA9AA00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A1503C95-DBD3-6542-A573-68FB42D62E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D73DD389-764A-F542-BDB4-68CBE57EA7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8DB4C8F1-09B1-B944-B8EC-9074A6096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0927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6C8D198-507D-064B-A7DD-551FC7DF6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25F83FEB-E9EA-AA48-AE2E-E7F5D3BB9D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84DB200-2853-8B49-A061-1025A6EE04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68ACB88-D32E-DA42-9B5C-E52C024DA9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ADE7A2A-EEE0-5F4B-8FEE-418B9B3E90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C9D0300D-1192-464E-93AC-DF3656250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487890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9B607536-8134-404F-9426-6DC8379C87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CO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8A354068-41EC-794A-AA8A-9B7D96E6FE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CO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A02E3252-10D5-F041-B97F-0A51444A66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F5A9FD-2DC2-BE4B-86FC-5C6016C20381}" type="datetimeFigureOut">
              <a:rPr lang="es-CO" smtClean="0"/>
              <a:t>15/08/2023</a:t>
            </a:fld>
            <a:endParaRPr lang="es-CO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20B6479F-3F94-B343-952C-6004F1AB1DF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881CD912-E827-5148-9E45-AEA00BE328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C52AED-8794-194F-B9B3-05AEC035CD24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84297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asecolda.com/guia-de-valores/" TargetMode="Externa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linkedin.com/in/lucasgomeztobon/" TargetMode="External"/><Relationship Id="rId5" Type="http://schemas.openxmlformats.org/officeDocument/2006/relationships/image" Target="../media/image3.png"/><Relationship Id="rId4" Type="http://schemas.openxmlformats.org/officeDocument/2006/relationships/hyperlink" Target="https://repositorio.uniandes.edu.co/handle/1992/5886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Relationship Id="rId9" Type="http://schemas.openxmlformats.org/officeDocument/2006/relationships/image" Target="../media/image1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6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7.png"/><Relationship Id="rId4" Type="http://schemas.openxmlformats.org/officeDocument/2006/relationships/hyperlink" Target="https://www.hownormalami.eu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2.jpe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2.jpeg"/><Relationship Id="rId4" Type="http://schemas.openxmlformats.org/officeDocument/2006/relationships/hyperlink" Target="https://blog.adobe.com/en/publish/2022/11/08/fast-forward-comparing-1980s-supercomputer-to-modern-smartphone" TargetMode="Externa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3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54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7.png"/><Relationship Id="rId5" Type="http://schemas.openxmlformats.org/officeDocument/2006/relationships/image" Target="../media/image56.png"/><Relationship Id="rId4" Type="http://schemas.openxmlformats.org/officeDocument/2006/relationships/image" Target="../media/image5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5.png"/><Relationship Id="rId4" Type="http://schemas.openxmlformats.org/officeDocument/2006/relationships/hyperlink" Target="https://openai.com/product/dall-e-2" TargetMode="Externa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7.png"/><Relationship Id="rId4" Type="http://schemas.openxmlformats.org/officeDocument/2006/relationships/hyperlink" Target="https://www.midjourney.com/app/" TargetMode="Externa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56.png"/><Relationship Id="rId4" Type="http://schemas.openxmlformats.org/officeDocument/2006/relationships/hyperlink" Target="https://stability.ai/stable-diffusion" TargetMode="Externa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6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8.png"/><Relationship Id="rId4" Type="http://schemas.openxmlformats.org/officeDocument/2006/relationships/hyperlink" Target="https://chat.openai.com/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9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74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sadanduseless.com/celebrity-concrete-eating-contest/" TargetMode="External"/><Relationship Id="rId5" Type="http://schemas.openxmlformats.org/officeDocument/2006/relationships/image" Target="../media/image73.jpeg"/><Relationship Id="rId4" Type="http://schemas.openxmlformats.org/officeDocument/2006/relationships/image" Target="../media/image7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6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7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8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9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8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foxnews.com/media/arizona-mother-describes-ai-phone-scam-faking-daughters-kidnapping-completely-voice" TargetMode="External"/><Relationship Id="rId5" Type="http://schemas.openxmlformats.org/officeDocument/2006/relationships/image" Target="../media/image80.png"/><Relationship Id="rId4" Type="http://schemas.openxmlformats.org/officeDocument/2006/relationships/hyperlink" Target="https://www.bbc.com/news/entertainment-arts-65296763" TargetMode="Externa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2.png"/><Relationship Id="rId4" Type="http://schemas.openxmlformats.org/officeDocument/2006/relationships/hyperlink" Target="https://arxiv.org/pdf/2303.10130.pdf" TargetMode="Externa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3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33878CE-E6C1-4E46-A662-160BC6BAE22F}"/>
              </a:ext>
            </a:extLst>
          </p:cNvPr>
          <p:cNvSpPr txBox="1"/>
          <p:nvPr/>
        </p:nvSpPr>
        <p:spPr>
          <a:xfrm>
            <a:off x="6815412" y="499768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33878CE-E6C1-4E46-A662-160BC6BAE22F}"/>
              </a:ext>
            </a:extLst>
          </p:cNvPr>
          <p:cNvSpPr txBox="1"/>
          <p:nvPr/>
        </p:nvSpPr>
        <p:spPr>
          <a:xfrm>
            <a:off x="-996176" y="2918826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38200" y="798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s-CO" alt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s-CO" alt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375424" y="2226329"/>
            <a:ext cx="6192854" cy="2585323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</a:t>
            </a:r>
            <a:r>
              <a:rPr lang="es-CO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achine </a:t>
            </a:r>
            <a:r>
              <a:rPr lang="es-CO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CO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Business </a:t>
            </a:r>
            <a:r>
              <a:rPr lang="es-CO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Intelligence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7635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6.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Análisis no supervisado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Técnicas de reducción de dimensionalidad: PCA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 Medias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Maldición de la Multidimensionalidad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Detección de Anomalías 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Reglas de Asociación</a:t>
            </a:r>
          </a:p>
        </p:txBody>
      </p:sp>
    </p:spTree>
    <p:extLst>
      <p:ext uri="{BB962C8B-B14F-4D97-AF65-F5344CB8AC3E}">
        <p14:creationId xmlns:p14="http://schemas.microsoft.com/office/powerpoint/2010/main" val="30571176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7.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Minería de Texto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Procesamiento de textos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Expresiones regulares (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RegEx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Análisis descriptivo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Matriz TF-IDF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Modelo de tópicos – LDA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Análisis de sentimientos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Clasificación a partir de textos</a:t>
            </a:r>
          </a:p>
        </p:txBody>
      </p:sp>
    </p:spTree>
    <p:extLst>
      <p:ext uri="{BB962C8B-B14F-4D97-AF65-F5344CB8AC3E}">
        <p14:creationId xmlns:p14="http://schemas.microsoft.com/office/powerpoint/2010/main" val="31433354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8.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al Deep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 las Redes Neuronales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Algoritmo de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Backpropagation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Optimizadores (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Gradient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Descent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Estocastic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Gradient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Descent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, ADAM, etc.)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Redes Convolucionales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Redes Recurrentes</a:t>
            </a:r>
          </a:p>
        </p:txBody>
      </p:sp>
    </p:spTree>
    <p:extLst>
      <p:ext uri="{BB962C8B-B14F-4D97-AF65-F5344CB8AC3E}">
        <p14:creationId xmlns:p14="http://schemas.microsoft.com/office/powerpoint/2010/main" val="14891444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9. API/TRANSFER LEARNING/DASH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587312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D98507-878C-A76B-4D7A-98EDB61A5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1637" y="1564860"/>
            <a:ext cx="5148726" cy="412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8894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64D98507-878C-A76B-4D7A-98EDB61A5C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6" b="99821" l="9039" r="91679">
                        <a14:foregroundMark x1="24247" y1="11470" x2="12769" y2="30824"/>
                        <a14:foregroundMark x1="12769" y1="30824" x2="13773" y2="46416"/>
                        <a14:foregroundMark x1="13773" y1="46416" x2="20947" y2="56452"/>
                        <a14:foregroundMark x1="20947" y1="56452" x2="33859" y2="36559"/>
                        <a14:foregroundMark x1="33859" y1="36559" x2="34720" y2="17742"/>
                        <a14:foregroundMark x1="34720" y1="17742" x2="44907" y2="8781"/>
                        <a14:foregroundMark x1="44907" y1="8781" x2="69440" y2="6272"/>
                        <a14:foregroundMark x1="69440" y1="6272" x2="78336" y2="13082"/>
                        <a14:foregroundMark x1="78336" y1="13082" x2="87231" y2="28495"/>
                        <a14:foregroundMark x1="87231" y1="28495" x2="89240" y2="45341"/>
                        <a14:foregroundMark x1="89240" y1="45341" x2="59684" y2="90502"/>
                        <a14:foregroundMark x1="59684" y1="90502" x2="45194" y2="94803"/>
                        <a14:foregroundMark x1="45194" y1="94803" x2="59254" y2="94444"/>
                        <a14:foregroundMark x1="59254" y1="94444" x2="59684" y2="94444"/>
                        <a14:foregroundMark x1="11191" y1="34409" x2="9182" y2="41219"/>
                        <a14:foregroundMark x1="31707" y1="6452" x2="36729" y2="4480"/>
                        <a14:foregroundMark x1="58680" y1="3226" x2="72166" y2="3943"/>
                        <a14:foregroundMark x1="91679" y1="35484" x2="87231" y2="39068"/>
                        <a14:foregroundMark x1="35725" y1="4122" x2="35438" y2="2867"/>
                        <a14:foregroundMark x1="69297" y1="8065" x2="63989" y2="1075"/>
                        <a14:foregroundMark x1="53372" y1="94624" x2="50502" y2="99821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92687" y="1667982"/>
            <a:ext cx="5031813" cy="4028338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E7AB765-0FA8-8DD3-FEA9-35303D7DE639}"/>
              </a:ext>
            </a:extLst>
          </p:cNvPr>
          <p:cNvSpPr txBox="1"/>
          <p:nvPr/>
        </p:nvSpPr>
        <p:spPr>
          <a:xfrm>
            <a:off x="5524500" y="2132737"/>
            <a:ext cx="5365188" cy="29578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dirty="0"/>
              <a:t>Es una rama de la Inteligencia Artificial cuyo objetivo es desarrollar técnicas </a:t>
            </a:r>
            <a:r>
              <a:rPr lang="es-ES" b="1" dirty="0"/>
              <a:t>que permitan que las computadoras aprendan</a:t>
            </a:r>
            <a:r>
              <a:rPr lang="es-ES" dirty="0"/>
              <a:t>. Se dice que un agente aprende cuando su desempeño mejora con la experiencia y mediante el uso de datos; es decir, cuando la habilidad no estaba presente en su genotipo o rasgos de nacimiento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813755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1DFB3D-B35C-9A08-7525-8C101ACD8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4" t="7802" r="29667" b="9714"/>
          <a:stretch/>
        </p:blipFill>
        <p:spPr>
          <a:xfrm>
            <a:off x="567241" y="2566981"/>
            <a:ext cx="1627506" cy="172402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8862631F-DC2F-DEE7-D816-3912DD05FD0A}"/>
              </a:ext>
            </a:extLst>
          </p:cNvPr>
          <p:cNvGrpSpPr/>
          <p:nvPr/>
        </p:nvGrpSpPr>
        <p:grpSpPr>
          <a:xfrm>
            <a:off x="7848500" y="3080332"/>
            <a:ext cx="1438276" cy="923330"/>
            <a:chOff x="8458199" y="2952750"/>
            <a:chExt cx="1438276" cy="923330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B2B4AAE-683F-6785-A1EC-C97F80351574}"/>
                </a:ext>
              </a:extLst>
            </p:cNvPr>
            <p:cNvSpPr/>
            <p:nvPr/>
          </p:nvSpPr>
          <p:spPr>
            <a:xfrm>
              <a:off x="8458200" y="2952750"/>
              <a:ext cx="1438275" cy="92333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C1A99A1-11C7-6981-2437-4D0BD0457F4C}"/>
                    </a:ext>
                  </a:extLst>
                </p:cNvPr>
                <p:cNvSpPr txBox="1"/>
                <p:nvPr/>
              </p:nvSpPr>
              <p:spPr>
                <a:xfrm>
                  <a:off x="8458199" y="3198971"/>
                  <a:ext cx="14382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CO" sz="2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C1A99A1-11C7-6981-2437-4D0BD0457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199" y="3198971"/>
                  <a:ext cx="143827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2DE77C9E-82C9-EA46-9B12-480444282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418" y="1657095"/>
            <a:ext cx="3772426" cy="354379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FAE0581-569A-2609-2E7B-1A2C9B88D6F5}"/>
              </a:ext>
            </a:extLst>
          </p:cNvPr>
          <p:cNvSpPr txBox="1"/>
          <p:nvPr/>
        </p:nvSpPr>
        <p:spPr>
          <a:xfrm>
            <a:off x="266699" y="5907135"/>
            <a:ext cx="799147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Algoritmo observa los datos, construye un modelo basado en esos datos y utiliza ese modelo a la vez como una hipótesis acerca del mundo. </a:t>
            </a:r>
            <a:endParaRPr lang="es-CO" dirty="0"/>
          </a:p>
        </p:txBody>
      </p:sp>
      <p:pic>
        <p:nvPicPr>
          <p:cNvPr id="2052" name="Picture 4" descr="Download Earth Globe Americas Emoji | Emoji Island">
            <a:extLst>
              <a:ext uri="{FF2B5EF4-FFF2-40B4-BE49-F238E27FC236}">
                <a16:creationId xmlns:a16="http://schemas.microsoft.com/office/drawing/2014/main" id="{080084D2-9583-E35C-6FAE-7E9506BF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32" y="2851435"/>
            <a:ext cx="1381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10317793-9644-A8F1-DD4B-4D2CD8578A9E}"/>
              </a:ext>
            </a:extLst>
          </p:cNvPr>
          <p:cNvSpPr/>
          <p:nvPr/>
        </p:nvSpPr>
        <p:spPr>
          <a:xfrm>
            <a:off x="2489495" y="3428993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D82C9B91-EB79-DAAF-7FD8-7B58435AF1B2}"/>
              </a:ext>
            </a:extLst>
          </p:cNvPr>
          <p:cNvSpPr/>
          <p:nvPr/>
        </p:nvSpPr>
        <p:spPr>
          <a:xfrm>
            <a:off x="7123436" y="3428993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DD5E9A50-8A44-915B-F6FF-061A61D6DF5C}"/>
              </a:ext>
            </a:extLst>
          </p:cNvPr>
          <p:cNvSpPr/>
          <p:nvPr/>
        </p:nvSpPr>
        <p:spPr>
          <a:xfrm>
            <a:off x="9517968" y="3428992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5962084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D1DFB3D-B35C-9A08-7525-8C101ACD817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584" t="7802" r="29667" b="9714"/>
          <a:stretch/>
        </p:blipFill>
        <p:spPr>
          <a:xfrm>
            <a:off x="567241" y="2566981"/>
            <a:ext cx="1627506" cy="1724025"/>
          </a:xfrm>
          <a:prstGeom prst="rect">
            <a:avLst/>
          </a:prstGeom>
        </p:spPr>
      </p:pic>
      <p:grpSp>
        <p:nvGrpSpPr>
          <p:cNvPr id="23" name="Grupo 22">
            <a:extLst>
              <a:ext uri="{FF2B5EF4-FFF2-40B4-BE49-F238E27FC236}">
                <a16:creationId xmlns:a16="http://schemas.microsoft.com/office/drawing/2014/main" id="{8862631F-DC2F-DEE7-D816-3912DD05FD0A}"/>
              </a:ext>
            </a:extLst>
          </p:cNvPr>
          <p:cNvGrpSpPr/>
          <p:nvPr/>
        </p:nvGrpSpPr>
        <p:grpSpPr>
          <a:xfrm>
            <a:off x="7848500" y="3080332"/>
            <a:ext cx="1438276" cy="923330"/>
            <a:chOff x="8458199" y="2952750"/>
            <a:chExt cx="1438276" cy="923330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AB2B4AAE-683F-6785-A1EC-C97F80351574}"/>
                </a:ext>
              </a:extLst>
            </p:cNvPr>
            <p:cNvSpPr/>
            <p:nvPr/>
          </p:nvSpPr>
          <p:spPr>
            <a:xfrm>
              <a:off x="8458200" y="2952750"/>
              <a:ext cx="1438275" cy="923330"/>
            </a:xfrm>
            <a:prstGeom prst="rect">
              <a:avLst/>
            </a:prstGeom>
            <a:solidFill>
              <a:srgbClr val="00206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C1A99A1-11C7-6981-2437-4D0BD0457F4C}"/>
                    </a:ext>
                  </a:extLst>
                </p:cNvPr>
                <p:cNvSpPr txBox="1"/>
                <p:nvPr/>
              </p:nvSpPr>
              <p:spPr>
                <a:xfrm>
                  <a:off x="8458199" y="3198971"/>
                  <a:ext cx="1438275" cy="430887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𝒇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  <m:r>
                          <a:rPr lang="es-ES" sz="2800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</m:t>
                        </m:r>
                      </m:oMath>
                    </m:oMathPara>
                  </a14:m>
                  <a:endParaRPr lang="es-CO" sz="2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" name="CuadroTexto 4">
                  <a:extLst>
                    <a:ext uri="{FF2B5EF4-FFF2-40B4-BE49-F238E27FC236}">
                      <a16:creationId xmlns:a16="http://schemas.microsoft.com/office/drawing/2014/main" id="{DC1A99A1-11C7-6981-2437-4D0BD0457F4C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458199" y="3198971"/>
                  <a:ext cx="1438275" cy="430887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2DE77C9E-82C9-EA46-9B12-480444282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20418" y="1657095"/>
            <a:ext cx="3772426" cy="3543795"/>
          </a:xfrm>
          <a:prstGeom prst="rect">
            <a:avLst/>
          </a:prstGeom>
        </p:spPr>
      </p:pic>
      <p:sp>
        <p:nvSpPr>
          <p:cNvPr id="25" name="CuadroTexto 24">
            <a:extLst>
              <a:ext uri="{FF2B5EF4-FFF2-40B4-BE49-F238E27FC236}">
                <a16:creationId xmlns:a16="http://schemas.microsoft.com/office/drawing/2014/main" id="{FFAE0581-569A-2609-2E7B-1A2C9B88D6F5}"/>
              </a:ext>
            </a:extLst>
          </p:cNvPr>
          <p:cNvSpPr txBox="1"/>
          <p:nvPr/>
        </p:nvSpPr>
        <p:spPr>
          <a:xfrm>
            <a:off x="266699" y="5907135"/>
            <a:ext cx="799147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Algoritmo observa los datos, construye un modelo basado en esos datos y utiliza ese modelo a la vez como una hipótesis acerca del mundo. </a:t>
            </a:r>
            <a:endParaRPr lang="es-CO" dirty="0"/>
          </a:p>
        </p:txBody>
      </p:sp>
      <p:pic>
        <p:nvPicPr>
          <p:cNvPr id="2052" name="Picture 4" descr="Download Earth Globe Americas Emoji | Emoji Island">
            <a:extLst>
              <a:ext uri="{FF2B5EF4-FFF2-40B4-BE49-F238E27FC236}">
                <a16:creationId xmlns:a16="http://schemas.microsoft.com/office/drawing/2014/main" id="{080084D2-9583-E35C-6FAE-7E9506BF4A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43032" y="2851435"/>
            <a:ext cx="1381125" cy="138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lecha: a la derecha 25">
            <a:extLst>
              <a:ext uri="{FF2B5EF4-FFF2-40B4-BE49-F238E27FC236}">
                <a16:creationId xmlns:a16="http://schemas.microsoft.com/office/drawing/2014/main" id="{10317793-9644-A8F1-DD4B-4D2CD8578A9E}"/>
              </a:ext>
            </a:extLst>
          </p:cNvPr>
          <p:cNvSpPr/>
          <p:nvPr/>
        </p:nvSpPr>
        <p:spPr>
          <a:xfrm>
            <a:off x="2489495" y="3428993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7" name="Flecha: a la derecha 26">
            <a:extLst>
              <a:ext uri="{FF2B5EF4-FFF2-40B4-BE49-F238E27FC236}">
                <a16:creationId xmlns:a16="http://schemas.microsoft.com/office/drawing/2014/main" id="{D82C9B91-EB79-DAAF-7FD8-7B58435AF1B2}"/>
              </a:ext>
            </a:extLst>
          </p:cNvPr>
          <p:cNvSpPr/>
          <p:nvPr/>
        </p:nvSpPr>
        <p:spPr>
          <a:xfrm>
            <a:off x="7123436" y="3428993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8" name="Flecha: a la derecha 27">
            <a:extLst>
              <a:ext uri="{FF2B5EF4-FFF2-40B4-BE49-F238E27FC236}">
                <a16:creationId xmlns:a16="http://schemas.microsoft.com/office/drawing/2014/main" id="{DD5E9A50-8A44-915B-F6FF-061A61D6DF5C}"/>
              </a:ext>
            </a:extLst>
          </p:cNvPr>
          <p:cNvSpPr/>
          <p:nvPr/>
        </p:nvSpPr>
        <p:spPr>
          <a:xfrm>
            <a:off x="9517968" y="3428992"/>
            <a:ext cx="494772" cy="245074"/>
          </a:xfrm>
          <a:prstGeom prst="right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B56BC681-8062-D3C9-E3C8-BF024832FE91}"/>
              </a:ext>
            </a:extLst>
          </p:cNvPr>
          <p:cNvSpPr txBox="1"/>
          <p:nvPr/>
        </p:nvSpPr>
        <p:spPr>
          <a:xfrm>
            <a:off x="7848500" y="4309067"/>
            <a:ext cx="1438275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ctr"/>
            <a:r>
              <a:rPr lang="es-ES" b="0" i="0" dirty="0">
                <a:solidFill>
                  <a:srgbClr val="202122"/>
                </a:solidFill>
                <a:effectLst/>
                <a:latin typeface="Arial" panose="020B0604020202020204" pitchFamily="34" charset="0"/>
              </a:rPr>
              <a:t>¿Una caja negra?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709095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1A99A1-11C7-6981-2437-4D0BD0457F4C}"/>
                  </a:ext>
                </a:extLst>
              </p:cNvPr>
              <p:cNvSpPr txBox="1"/>
              <p:nvPr/>
            </p:nvSpPr>
            <p:spPr>
              <a:xfrm>
                <a:off x="7848500" y="3326553"/>
                <a:ext cx="1438275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s-E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𝑿</m:t>
                      </m:r>
                      <m:r>
                        <a:rPr lang="es-ES" sz="28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s-CO" sz="28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DC1A99A1-11C7-6981-2437-4D0BD0457F4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48500" y="3326553"/>
                <a:ext cx="1438275" cy="43088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CO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Imagen 6">
            <a:extLst>
              <a:ext uri="{FF2B5EF4-FFF2-40B4-BE49-F238E27FC236}">
                <a16:creationId xmlns:a16="http://schemas.microsoft.com/office/drawing/2014/main" id="{8D023156-3BEE-9E4B-20D1-9ACCBDB9DC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50431" y="1406674"/>
            <a:ext cx="5291138" cy="4701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4626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A Venn-diagram of artificial intelligence: link between artificial... |  Download Scientific Diagram">
            <a:extLst>
              <a:ext uri="{FF2B5EF4-FFF2-40B4-BE49-F238E27FC236}">
                <a16:creationId xmlns:a16="http://schemas.microsoft.com/office/drawing/2014/main" id="{8D6233E5-4799-2E16-0DE1-CB550E74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56" y="1614488"/>
            <a:ext cx="6872287" cy="450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25947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F78AE484-A5E4-FD25-6470-B7763D0B9AE7}"/>
              </a:ext>
            </a:extLst>
          </p:cNvPr>
          <p:cNvSpPr txBox="1"/>
          <p:nvPr/>
        </p:nvSpPr>
        <p:spPr>
          <a:xfrm>
            <a:off x="3072384" y="1504892"/>
            <a:ext cx="8531352" cy="5016758"/>
          </a:xfrm>
          <a:prstGeom prst="rect">
            <a:avLst/>
          </a:prstGeom>
          <a:noFill/>
        </p:spPr>
        <p:txBody>
          <a:bodyPr wrap="square" lIns="91440" tIns="45720" rIns="91440" bIns="45720" rtlCol="0" anchor="ctr">
            <a:spAutoFit/>
          </a:bodyPr>
          <a:lstStyle/>
          <a:p>
            <a:pPr algn="just">
              <a:defRPr/>
            </a:pPr>
            <a:r>
              <a:rPr lang="es-ES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Educación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ES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conomista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la Universidad de los Andes.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Magister en Economía.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defRPr/>
            </a:pPr>
            <a:r>
              <a:rPr lang="es-CO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Experiencia profesional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Subdirector del área de minería de datos en </a:t>
            </a: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Quantil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  <a:p>
            <a:pPr algn="just">
              <a:defRPr/>
            </a:pP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defRPr/>
            </a:pPr>
            <a:r>
              <a:rPr lang="es-CO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Algunos proyectos en los que he trabajado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Alerta temprana de deforestación en la Amazonía con imágenes satelitales – Ministerio de Ambiente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3"/>
              </a:rPr>
              <a:t>Automatización de la Guía de Valores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– </a:t>
            </a: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Fasecolda</a:t>
            </a: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Detección de omisos e inexactos - DIAN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Pronósticos de ventas a nivel de SKU – Belcorp, JGB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Predicción de IPC e IPP - Enel-</a:t>
            </a: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Codensa</a:t>
            </a: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defRPr/>
            </a:pPr>
            <a:r>
              <a:rPr lang="es-CO" sz="16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Proyectos de investigación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Perreología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4"/>
              </a:rPr>
              <a:t>: ¿Cómo utilizar la música en análisis estadísticos?</a:t>
            </a: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Reinforcement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para la estimación del crimen en Bogotá.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r>
              <a:rPr lang="es-CO" sz="16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Seguimiendo</a:t>
            </a:r>
            <a:r>
              <a:rPr lang="es-CO" sz="16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Xenofobia en redes sociales.</a:t>
            </a:r>
          </a:p>
          <a:p>
            <a:pPr marL="285750" indent="-285750" algn="just">
              <a:buFont typeface="Arial" panose="020B0604020202020204" pitchFamily="34" charset="0"/>
              <a:buChar char="•"/>
              <a:defRPr/>
            </a:pPr>
            <a:endParaRPr lang="es-CO" sz="16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838200" y="79801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br>
              <a:rPr kumimoji="0" lang="es-CO" altLang="es-CO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</a:br>
            <a:endParaRPr kumimoji="0" lang="es-CO" altLang="es-CO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anose="020B0604020202020204" pitchFamily="34" charset="0"/>
              <a:ea typeface="+mn-ea"/>
              <a:cs typeface="+mn-cs"/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492000" y="26401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CO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¿Quién soy yo?</a:t>
            </a:r>
          </a:p>
        </p:txBody>
      </p:sp>
      <p:pic>
        <p:nvPicPr>
          <p:cNvPr id="4" name="Picture 2">
            <a:extLst>
              <a:ext uri="{FF2B5EF4-FFF2-40B4-BE49-F238E27FC236}">
                <a16:creationId xmlns:a16="http://schemas.microsoft.com/office/drawing/2014/main" id="{1DBA7C59-E624-192D-F6A6-65102C1F1ED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95" r="8530"/>
          <a:stretch/>
        </p:blipFill>
        <p:spPr bwMode="auto">
          <a:xfrm>
            <a:off x="707136" y="2345954"/>
            <a:ext cx="2038021" cy="2166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476DBE18-DFC3-DC13-BFB7-75A96F5E47AB}"/>
              </a:ext>
            </a:extLst>
          </p:cNvPr>
          <p:cNvSpPr txBox="1"/>
          <p:nvPr/>
        </p:nvSpPr>
        <p:spPr>
          <a:xfrm>
            <a:off x="707136" y="4644931"/>
            <a:ext cx="203802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s-ES" sz="18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  <a:hlinkClick r:id="rId6"/>
              </a:rPr>
              <a:t>Lucas Antonio II</a:t>
            </a:r>
            <a:endParaRPr lang="es-ES" sz="1800" b="1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6724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8" name="Picture 4" descr="A Venn-diagram of artificial intelligence: link between artificial... |  Download Scientific Diagram">
            <a:extLst>
              <a:ext uri="{FF2B5EF4-FFF2-40B4-BE49-F238E27FC236}">
                <a16:creationId xmlns:a16="http://schemas.microsoft.com/office/drawing/2014/main" id="{8D6233E5-4799-2E16-0DE1-CB550E742E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56" y="1614488"/>
            <a:ext cx="6872287" cy="450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9017104-3F06-2198-84C4-A1FE141CFA7D}"/>
              </a:ext>
            </a:extLst>
          </p:cNvPr>
          <p:cNvSpPr txBox="1"/>
          <p:nvPr/>
        </p:nvSpPr>
        <p:spPr>
          <a:xfrm>
            <a:off x="6553200" y="4073009"/>
            <a:ext cx="18760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Redes Neuronales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69CA45C3-86B8-B00F-C94A-75041FB9F69C}"/>
              </a:ext>
            </a:extLst>
          </p:cNvPr>
          <p:cNvSpPr txBox="1"/>
          <p:nvPr/>
        </p:nvSpPr>
        <p:spPr>
          <a:xfrm>
            <a:off x="4238625" y="3498071"/>
            <a:ext cx="11089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Regresión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D1D45D7-A8F2-A2E0-93AA-9EDD17A8B578}"/>
              </a:ext>
            </a:extLst>
          </p:cNvPr>
          <p:cNvSpPr txBox="1"/>
          <p:nvPr/>
        </p:nvSpPr>
        <p:spPr>
          <a:xfrm>
            <a:off x="4667250" y="4243897"/>
            <a:ext cx="8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Árboles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F55B5B8-D82B-4ED4-B54E-6DB622B5351A}"/>
              </a:ext>
            </a:extLst>
          </p:cNvPr>
          <p:cNvSpPr txBox="1"/>
          <p:nvPr/>
        </p:nvSpPr>
        <p:spPr>
          <a:xfrm>
            <a:off x="5653595" y="4874180"/>
            <a:ext cx="603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KNN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05C6527E-6A4F-8DA1-D940-DCDAA9E828FD}"/>
              </a:ext>
            </a:extLst>
          </p:cNvPr>
          <p:cNvSpPr txBox="1"/>
          <p:nvPr/>
        </p:nvSpPr>
        <p:spPr>
          <a:xfrm>
            <a:off x="3215392" y="2818118"/>
            <a:ext cx="8586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IF/ELSE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034538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¿Cuáles son las aplicaciones?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4" descr="A Venn-diagram of artificial intelligence: link between artificial... |  Download Scientific Diagram">
            <a:extLst>
              <a:ext uri="{FF2B5EF4-FFF2-40B4-BE49-F238E27FC236}">
                <a16:creationId xmlns:a16="http://schemas.microsoft.com/office/drawing/2014/main" id="{C59BF0B1-B04C-1BDF-F8BA-951A9BBD70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9856" y="1604963"/>
            <a:ext cx="6872287" cy="4505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2ADC1B2-DD16-FEB2-ABCD-9B6A8B23143F}"/>
              </a:ext>
            </a:extLst>
          </p:cNvPr>
          <p:cNvSpPr txBox="1"/>
          <p:nvPr/>
        </p:nvSpPr>
        <p:spPr>
          <a:xfrm>
            <a:off x="4410075" y="3857878"/>
            <a:ext cx="1162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Predicción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6B2281A-4F12-09D1-279E-2F0FC6BDCAFF}"/>
              </a:ext>
            </a:extLst>
          </p:cNvPr>
          <p:cNvSpPr txBox="1"/>
          <p:nvPr/>
        </p:nvSpPr>
        <p:spPr>
          <a:xfrm>
            <a:off x="6170936" y="4025949"/>
            <a:ext cx="16512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Automatización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1EDF9B7-587C-0F22-BD46-CE58C1A327BF}"/>
              </a:ext>
            </a:extLst>
          </p:cNvPr>
          <p:cNvSpPr txBox="1"/>
          <p:nvPr/>
        </p:nvSpPr>
        <p:spPr>
          <a:xfrm>
            <a:off x="7319359" y="4371232"/>
            <a:ext cx="100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dirty="0">
                <a:solidFill>
                  <a:srgbClr val="FF0000"/>
                </a:solidFill>
              </a:rPr>
              <a:t>Creación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71069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¿Cuáles son las aplicaciones?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1381A12F-9B24-E222-B849-C43B1AA6A11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84769138"/>
              </p:ext>
            </p:extLst>
          </p:nvPr>
        </p:nvGraphicFramePr>
        <p:xfrm>
          <a:off x="4165600" y="1571625"/>
          <a:ext cx="8128000" cy="45667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5124" name="Picture 4" descr="Amazon SageMaker Data Wrangler">
            <a:extLst>
              <a:ext uri="{FF2B5EF4-FFF2-40B4-BE49-F238E27FC236}">
                <a16:creationId xmlns:a16="http://schemas.microsoft.com/office/drawing/2014/main" id="{D423D05D-694A-34D1-A17E-63A7332FBD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1571625"/>
            <a:ext cx="3533775" cy="218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 descr="Anomaly Detection Service - Developer Documentation - Developer  Documentation">
            <a:extLst>
              <a:ext uri="{FF2B5EF4-FFF2-40B4-BE49-F238E27FC236}">
                <a16:creationId xmlns:a16="http://schemas.microsoft.com/office/drawing/2014/main" id="{17592203-7810-BF23-92B7-8E5C3FFFBF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563" y="3971973"/>
            <a:ext cx="3633787" cy="2166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043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Ramas del Machine </a:t>
            </a:r>
            <a:r>
              <a:rPr lang="es-ES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0B03D0AA-6FA7-1DA8-D5AF-AEA280E2D58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90171050"/>
              </p:ext>
            </p:extLst>
          </p:nvPr>
        </p:nvGraphicFramePr>
        <p:xfrm>
          <a:off x="0" y="1409700"/>
          <a:ext cx="12192000" cy="503052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6506798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Diferentes tipos de aprendizaje</a:t>
            </a:r>
            <a:endParaRPr lang="es-CO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6146" name="Picture 2" descr="Athena Analytics on Twitter: &quot;The difference between supervised and  unsupervised learning, illustrated by @Ciaraioch #supervisedlearning  #unsupervisedlearning #machinelearning #dataanalytics #BigData #Analytics  #DataScience #Statistics #DataScientists ...">
            <a:extLst>
              <a:ext uri="{FF2B5EF4-FFF2-40B4-BE49-F238E27FC236}">
                <a16:creationId xmlns:a16="http://schemas.microsoft.com/office/drawing/2014/main" id="{41A928E8-57A0-1105-4AAA-5FF48EB476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8275" y="2081043"/>
            <a:ext cx="9315450" cy="3459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0960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170" name="Picture 2" descr="Funny meme about machine learning - DEV Community">
            <a:extLst>
              <a:ext uri="{FF2B5EF4-FFF2-40B4-BE49-F238E27FC236}">
                <a16:creationId xmlns:a16="http://schemas.microsoft.com/office/drawing/2014/main" id="{41CB5887-2F0A-15A0-7873-84AF6676B3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8623" y="1866900"/>
            <a:ext cx="4634753" cy="358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718581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supervisado</a:t>
            </a:r>
            <a:endParaRPr lang="es-CO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8A091E5-522B-0FBD-C839-730055E828BD}"/>
              </a:ext>
            </a:extLst>
          </p:cNvPr>
          <p:cNvGrpSpPr/>
          <p:nvPr/>
        </p:nvGrpSpPr>
        <p:grpSpPr>
          <a:xfrm>
            <a:off x="840004" y="2391998"/>
            <a:ext cx="8826706" cy="2878499"/>
            <a:chOff x="1011454" y="2411048"/>
            <a:chExt cx="8826706" cy="2878499"/>
          </a:xfrm>
        </p:grpSpPr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9FEE3DC-9A54-D16F-F8C5-CE659861ADB9}"/>
                </a:ext>
              </a:extLst>
            </p:cNvPr>
            <p:cNvGrpSpPr/>
            <p:nvPr/>
          </p:nvGrpSpPr>
          <p:grpSpPr>
            <a:xfrm>
              <a:off x="4067445" y="2411048"/>
              <a:ext cx="2714723" cy="2878499"/>
              <a:chOff x="3852863" y="2411048"/>
              <a:chExt cx="2714723" cy="2878499"/>
            </a:xfrm>
          </p:grpSpPr>
          <p:grpSp>
            <p:nvGrpSpPr>
              <p:cNvPr id="4" name="Grupo 3">
                <a:extLst>
                  <a:ext uri="{FF2B5EF4-FFF2-40B4-BE49-F238E27FC236}">
                    <a16:creationId xmlns:a16="http://schemas.microsoft.com/office/drawing/2014/main" id="{C8AE12BC-0C52-B7F1-799C-D7865CE71DD5}"/>
                  </a:ext>
                </a:extLst>
              </p:cNvPr>
              <p:cNvGrpSpPr/>
              <p:nvPr/>
            </p:nvGrpSpPr>
            <p:grpSpPr>
              <a:xfrm>
                <a:off x="3852863" y="2411048"/>
                <a:ext cx="2714723" cy="1742772"/>
                <a:chOff x="8458200" y="2952750"/>
                <a:chExt cx="1438275" cy="923330"/>
              </a:xfrm>
            </p:grpSpPr>
            <p:sp>
              <p:nvSpPr>
                <p:cNvPr id="5" name="Rectángulo 4">
                  <a:extLst>
                    <a:ext uri="{FF2B5EF4-FFF2-40B4-BE49-F238E27FC236}">
                      <a16:creationId xmlns:a16="http://schemas.microsoft.com/office/drawing/2014/main" id="{BF119A8A-050E-46A2-4AAB-712C5920B4F2}"/>
                    </a:ext>
                  </a:extLst>
                </p:cNvPr>
                <p:cNvSpPr/>
                <p:nvPr/>
              </p:nvSpPr>
              <p:spPr>
                <a:xfrm>
                  <a:off x="8458200" y="2952750"/>
                  <a:ext cx="1438275" cy="923330"/>
                </a:xfrm>
                <a:prstGeom prst="rect">
                  <a:avLst/>
                </a:prstGeom>
                <a:solidFill>
                  <a:srgbClr val="002060"/>
                </a:solidFill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s-CO"/>
                </a:p>
              </p:txBody>
            </p:sp>
            <mc:AlternateContent xmlns:mc="http://schemas.openxmlformats.org/markup-compatibility/2006" xmlns:a14="http://schemas.microsoft.com/office/drawing/2010/main">
              <mc:Choice Requires="a14">
                <p:sp>
                  <p:nvSpPr>
                    <p:cNvPr id="6" name="CuadroTexto 5">
                      <a:extLst>
                        <a:ext uri="{FF2B5EF4-FFF2-40B4-BE49-F238E27FC236}">
                          <a16:creationId xmlns:a16="http://schemas.microsoft.com/office/drawing/2014/main" id="{B619E6FF-F47B-33AB-755E-E1AAD815395D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8458200" y="3120904"/>
                      <a:ext cx="1438275" cy="587022"/>
                    </a:xfrm>
                    <a:prstGeom prst="rect">
                      <a:avLst/>
                    </a:prstGeom>
                    <a:noFill/>
                  </p:spPr>
                  <p:txBody>
                    <a:bodyPr wrap="square" lIns="0" tIns="0" rIns="0" bIns="0" rtlCol="0">
                      <a:spAutoFit/>
                    </a:bodyPr>
                    <a:lstStyle/>
                    <a:p>
                      <a:pPr/>
                      <a14:m>
                        <m:oMathPara xmlns:m="http://schemas.openxmlformats.org/officeDocument/2006/math">
                          <m:oMathParaPr>
                            <m:jc m:val="centerGroup"/>
                          </m:oMathParaPr>
                          <m:oMath xmlns:m="http://schemas.openxmlformats.org/officeDocument/2006/math">
                            <m:r>
                              <a:rPr lang="es-ES" sz="7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𝒇</m:t>
                            </m:r>
                            <m:r>
                              <a:rPr lang="es-ES" sz="7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(</m:t>
                            </m:r>
                            <m:r>
                              <a:rPr lang="es-ES" sz="7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𝑿</m:t>
                            </m:r>
                            <m:r>
                              <a:rPr lang="es-ES" sz="7200" b="1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)</m:t>
                            </m:r>
                          </m:oMath>
                        </m:oMathPara>
                      </a14:m>
                      <a:endParaRPr lang="es-CO" sz="7200" b="1" dirty="0">
                        <a:solidFill>
                          <a:schemeClr val="bg1"/>
                        </a:solidFill>
                      </a:endParaRPr>
                    </a:p>
                  </p:txBody>
                </p:sp>
              </mc:Choice>
              <mc:Fallback xmlns="">
                <p:sp>
                  <p:nvSpPr>
                    <p:cNvPr id="6" name="CuadroTexto 5">
                      <a:extLst>
                        <a:ext uri="{FF2B5EF4-FFF2-40B4-BE49-F238E27FC236}">
                          <a16:creationId xmlns:a16="http://schemas.microsoft.com/office/drawing/2014/main" id="{B619E6FF-F47B-33AB-755E-E1AAD815395D}"/>
                        </a:ext>
                      </a:extLst>
                    </p:cNvPr>
                    <p:cNvSpPr txBox="1">
                      <a:spLocks noRot="1" noChangeAspect="1" noMove="1" noResize="1" noEditPoints="1" noAdjustHandles="1" noChangeArrowheads="1" noChangeShapeType="1" noTextEdit="1"/>
                    </p:cNvSpPr>
                    <p:nvPr/>
                  </p:nvSpPr>
                  <p:spPr>
                    <a:xfrm>
                      <a:off x="8458200" y="3120904"/>
                      <a:ext cx="1438275" cy="587022"/>
                    </a:xfrm>
                    <a:prstGeom prst="rect">
                      <a:avLst/>
                    </a:prstGeom>
                    <a:blipFill>
                      <a:blip r:embed="rId3"/>
                      <a:stretch>
                        <a:fillRect/>
                      </a:stretch>
                    </a:blipFill>
                  </p:spPr>
                  <p:txBody>
                    <a:bodyPr/>
                    <a:lstStyle/>
                    <a:p>
                      <a:r>
                        <a:rPr lang="es-CO">
                          <a:noFill/>
                        </a:rPr>
                        <a:t> </a:t>
                      </a:r>
                    </a:p>
                  </p:txBody>
                </p:sp>
              </mc:Fallback>
            </mc:AlternateContent>
          </p:grpSp>
          <p:sp>
            <p:nvSpPr>
              <p:cNvPr id="9" name="CuadroTexto 8">
                <a:extLst>
                  <a:ext uri="{FF2B5EF4-FFF2-40B4-BE49-F238E27FC236}">
                    <a16:creationId xmlns:a16="http://schemas.microsoft.com/office/drawing/2014/main" id="{9FB317B0-BD44-0928-72EB-7319F83CB316}"/>
                  </a:ext>
                </a:extLst>
              </p:cNvPr>
              <p:cNvSpPr txBox="1"/>
              <p:nvPr/>
            </p:nvSpPr>
            <p:spPr>
              <a:xfrm>
                <a:off x="3852863" y="4366217"/>
                <a:ext cx="2714723" cy="92333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Modelo que aprende patrones en nuestros datos</a:t>
                </a:r>
                <a:endParaRPr lang="es-CO" dirty="0"/>
              </a:p>
            </p:txBody>
          </p: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AC669EC3-0929-E767-F666-FA57AAAFAC04}"/>
                    </a:ext>
                  </a:extLst>
                </p:cNvPr>
                <p:cNvSpPr txBox="1"/>
                <p:nvPr/>
              </p:nvSpPr>
              <p:spPr>
                <a:xfrm>
                  <a:off x="1343025" y="2521059"/>
                  <a:ext cx="1809750" cy="1446550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s-ES" sz="8800" b="1" i="1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</a:rPr>
                          <m:t>𝑿</m:t>
                        </m:r>
                      </m:oMath>
                    </m:oMathPara>
                  </a14:m>
                  <a:endParaRPr lang="es-CO" sz="88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AC669EC3-0929-E767-F666-FA57AAAFAC0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43025" y="2521059"/>
                  <a:ext cx="1809750" cy="1446550"/>
                </a:xfrm>
                <a:prstGeom prst="rect">
                  <a:avLst/>
                </a:prstGeom>
                <a:blipFill>
                  <a:blip r:embed="rId4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s-CO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D583880D-16C9-A79E-E192-B6F505737D50}"/>
                </a:ext>
              </a:extLst>
            </p:cNvPr>
            <p:cNvSpPr txBox="1"/>
            <p:nvPr/>
          </p:nvSpPr>
          <p:spPr>
            <a:xfrm>
              <a:off x="1011454" y="4366217"/>
              <a:ext cx="271472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es-ES" dirty="0">
                  <a:solidFill>
                    <a:srgbClr val="202122"/>
                  </a:solidFill>
                  <a:latin typeface="Arial" panose="020B0604020202020204" pitchFamily="34" charset="0"/>
                </a:rPr>
                <a:t>Input: Datos</a:t>
              </a:r>
              <a:endParaRPr lang="es-CO" dirty="0"/>
            </a:p>
          </p:txBody>
        </p: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AA002F33-BCD4-ABC9-49BF-82787AF7DACE}"/>
                </a:ext>
              </a:extLst>
            </p:cNvPr>
            <p:cNvGrpSpPr/>
            <p:nvPr/>
          </p:nvGrpSpPr>
          <p:grpSpPr>
            <a:xfrm>
              <a:off x="7123436" y="2521059"/>
              <a:ext cx="2714724" cy="2214490"/>
              <a:chOff x="6881762" y="2521059"/>
              <a:chExt cx="2714724" cy="221449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CD3EBDDF-4BC6-0F6B-D92A-F15E0FA82EEF}"/>
                      </a:ext>
                    </a:extLst>
                  </p:cNvPr>
                  <p:cNvSpPr txBox="1"/>
                  <p:nvPr/>
                </p:nvSpPr>
                <p:spPr>
                  <a:xfrm>
                    <a:off x="6881762" y="2521059"/>
                    <a:ext cx="2714723" cy="1446550"/>
                  </a:xfrm>
                  <a:prstGeom prst="rect">
                    <a:avLst/>
                  </a:prstGeom>
                  <a:noFill/>
                </p:spPr>
                <p:txBody>
                  <a:bodyPr wrap="squar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s-ES" sz="8800" b="1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𝒀</m:t>
                          </m:r>
                        </m:oMath>
                      </m:oMathPara>
                    </a14:m>
                    <a:endParaRPr lang="es-CO" sz="8800" b="1" dirty="0">
                      <a:solidFill>
                        <a:schemeClr val="bg1"/>
                      </a:solidFill>
                    </a:endParaRPr>
                  </a:p>
                </p:txBody>
              </p:sp>
            </mc:Choice>
            <mc:Fallback xmlns="">
              <p:sp>
                <p:nvSpPr>
                  <p:cNvPr id="8" name="CuadroTexto 7">
                    <a:extLst>
                      <a:ext uri="{FF2B5EF4-FFF2-40B4-BE49-F238E27FC236}">
                        <a16:creationId xmlns:a16="http://schemas.microsoft.com/office/drawing/2014/main" id="{CD3EBDDF-4BC6-0F6B-D92A-F15E0FA82EEF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6881762" y="2521059"/>
                    <a:ext cx="2714723" cy="1446550"/>
                  </a:xfrm>
                  <a:prstGeom prst="rect">
                    <a:avLst/>
                  </a:prstGeom>
                  <a:blipFill>
                    <a:blip r:embed="rId5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s-CO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CuadroTexto 11">
                <a:extLst>
                  <a:ext uri="{FF2B5EF4-FFF2-40B4-BE49-F238E27FC236}">
                    <a16:creationId xmlns:a16="http://schemas.microsoft.com/office/drawing/2014/main" id="{CE0CDA28-50C4-63E4-F862-1F1CB42BDB90}"/>
                  </a:ext>
                </a:extLst>
              </p:cNvPr>
              <p:cNvSpPr txBox="1"/>
              <p:nvPr/>
            </p:nvSpPr>
            <p:spPr>
              <a:xfrm>
                <a:off x="6881763" y="4366217"/>
                <a:ext cx="2714723" cy="369332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s-ES" dirty="0">
                    <a:solidFill>
                      <a:srgbClr val="202122"/>
                    </a:solidFill>
                    <a:latin typeface="Arial" panose="020B0604020202020204" pitchFamily="34" charset="0"/>
                  </a:rPr>
                  <a:t>Output: Predicción</a:t>
                </a:r>
                <a:endParaRPr lang="es-CO" dirty="0"/>
              </a:p>
            </p:txBody>
          </p:sp>
        </p:grpSp>
        <p:sp>
          <p:nvSpPr>
            <p:cNvPr id="15" name="Flecha: a la derecha 14">
              <a:extLst>
                <a:ext uri="{FF2B5EF4-FFF2-40B4-BE49-F238E27FC236}">
                  <a16:creationId xmlns:a16="http://schemas.microsoft.com/office/drawing/2014/main" id="{C8F4C274-379C-1F56-DD4C-44E9F977CD23}"/>
                </a:ext>
              </a:extLst>
            </p:cNvPr>
            <p:cNvSpPr/>
            <p:nvPr/>
          </p:nvSpPr>
          <p:spPr>
            <a:xfrm>
              <a:off x="3115338" y="3183926"/>
              <a:ext cx="494772" cy="245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  <p:sp>
          <p:nvSpPr>
            <p:cNvPr id="16" name="Flecha: a la derecha 15">
              <a:extLst>
                <a:ext uri="{FF2B5EF4-FFF2-40B4-BE49-F238E27FC236}">
                  <a16:creationId xmlns:a16="http://schemas.microsoft.com/office/drawing/2014/main" id="{C3D03500-3A41-F40D-F80C-7175D04ADFE1}"/>
                </a:ext>
              </a:extLst>
            </p:cNvPr>
            <p:cNvSpPr/>
            <p:nvPr/>
          </p:nvSpPr>
          <p:spPr>
            <a:xfrm>
              <a:off x="7086686" y="3219651"/>
              <a:ext cx="494772" cy="245074"/>
            </a:xfrm>
            <a:prstGeom prst="rightArrow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CO"/>
            </a:p>
          </p:txBody>
        </p:sp>
      </p:grpSp>
      <p:sp>
        <p:nvSpPr>
          <p:cNvPr id="18" name="Elipse 17">
            <a:extLst>
              <a:ext uri="{FF2B5EF4-FFF2-40B4-BE49-F238E27FC236}">
                <a16:creationId xmlns:a16="http://schemas.microsoft.com/office/drawing/2014/main" id="{3701E731-4913-572C-F800-D7BC25B6D8B9}"/>
              </a:ext>
            </a:extLst>
          </p:cNvPr>
          <p:cNvSpPr/>
          <p:nvPr/>
        </p:nvSpPr>
        <p:spPr>
          <a:xfrm>
            <a:off x="9576805" y="2386759"/>
            <a:ext cx="1905000" cy="704850"/>
          </a:xfrm>
          <a:prstGeom prst="ellipse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Categorías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66E09449-9BB3-2E08-4027-4CA05DF3BA1E}"/>
              </a:ext>
            </a:extLst>
          </p:cNvPr>
          <p:cNvSpPr/>
          <p:nvPr/>
        </p:nvSpPr>
        <p:spPr>
          <a:xfrm>
            <a:off x="9576805" y="3606171"/>
            <a:ext cx="1905000" cy="704850"/>
          </a:xfrm>
          <a:prstGeom prst="ellipse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Continuas</a:t>
            </a:r>
            <a:endParaRPr lang="es-CO" dirty="0"/>
          </a:p>
        </p:txBody>
      </p:sp>
      <p:sp>
        <p:nvSpPr>
          <p:cNvPr id="20" name="Abrir llave 19">
            <a:extLst>
              <a:ext uri="{FF2B5EF4-FFF2-40B4-BE49-F238E27FC236}">
                <a16:creationId xmlns:a16="http://schemas.microsoft.com/office/drawing/2014/main" id="{9A61253F-DBB7-465D-C6F5-C5A43E178010}"/>
              </a:ext>
            </a:extLst>
          </p:cNvPr>
          <p:cNvSpPr/>
          <p:nvPr/>
        </p:nvSpPr>
        <p:spPr>
          <a:xfrm>
            <a:off x="9315683" y="2312691"/>
            <a:ext cx="180975" cy="2194517"/>
          </a:xfrm>
          <a:prstGeom prst="leftBrace">
            <a:avLst/>
          </a:prstGeom>
          <a:ln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019962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supervisado</a:t>
            </a:r>
          </a:p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Clasificación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8194" name="Picture 2" descr="Self-Supervised Learning [Explained]">
            <a:extLst>
              <a:ext uri="{FF2B5EF4-FFF2-40B4-BE49-F238E27FC236}">
                <a16:creationId xmlns:a16="http://schemas.microsoft.com/office/drawing/2014/main" id="{A86DED88-8EEC-7CD4-45D2-6E3E1F2999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2731" y="2458073"/>
            <a:ext cx="6586537" cy="3080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5140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supervisado</a:t>
            </a:r>
          </a:p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Clasificación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9218" name="Picture 2" descr="Using AI to predict breast cancer and personalize care | MIT News |  Massachusetts Institute of Technology">
            <a:extLst>
              <a:ext uri="{FF2B5EF4-FFF2-40B4-BE49-F238E27FC236}">
                <a16:creationId xmlns:a16="http://schemas.microsoft.com/office/drawing/2014/main" id="{47A76957-540B-40C2-A598-DAF9DE2859F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064" y="2970408"/>
            <a:ext cx="3624262" cy="236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7BAE2D40-C7F1-CDA7-92D8-EE2FF762FB46}"/>
              </a:ext>
            </a:extLst>
          </p:cNvPr>
          <p:cNvSpPr txBox="1"/>
          <p:nvPr/>
        </p:nvSpPr>
        <p:spPr>
          <a:xfrm>
            <a:off x="500064" y="2324077"/>
            <a:ext cx="36242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¿En esta radiografía hay presencia de tumor? </a:t>
            </a:r>
            <a:r>
              <a:rPr lang="es-ES" b="1" dirty="0">
                <a:solidFill>
                  <a:srgbClr val="FF0000"/>
                </a:solidFill>
              </a:rPr>
              <a:t>Sí</a:t>
            </a:r>
            <a:r>
              <a:rPr lang="es-ES" dirty="0">
                <a:solidFill>
                  <a:schemeClr val="tx1"/>
                </a:solidFill>
              </a:rPr>
              <a:t> o </a:t>
            </a:r>
            <a:r>
              <a:rPr lang="es-ES" b="1" dirty="0">
                <a:solidFill>
                  <a:srgbClr val="FF0000"/>
                </a:solidFill>
              </a:rPr>
              <a:t>No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B1D31E38-8C76-DDF5-9C3F-FE8DAB0E683A}"/>
              </a:ext>
            </a:extLst>
          </p:cNvPr>
          <p:cNvSpPr txBox="1"/>
          <p:nvPr/>
        </p:nvSpPr>
        <p:spPr>
          <a:xfrm>
            <a:off x="500064" y="5332274"/>
            <a:ext cx="36242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Tipo de datos: Imagen</a:t>
            </a:r>
            <a:endParaRPr lang="es-CO" b="1" dirty="0">
              <a:solidFill>
                <a:srgbClr val="FF0000"/>
              </a:solidFill>
            </a:endParaRPr>
          </a:p>
        </p:txBody>
      </p:sp>
      <p:pic>
        <p:nvPicPr>
          <p:cNvPr id="9220" name="Picture 4" descr="5 Things Banks Look For When Applying For A Home Loan">
            <a:extLst>
              <a:ext uri="{FF2B5EF4-FFF2-40B4-BE49-F238E27FC236}">
                <a16:creationId xmlns:a16="http://schemas.microsoft.com/office/drawing/2014/main" id="{088F3F0F-4ED0-A77F-29C9-70C47B80AD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9199" y="2970408"/>
            <a:ext cx="4198873" cy="23618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FD228B8-C72E-C3EA-6ADC-659B328287F0}"/>
              </a:ext>
            </a:extLst>
          </p:cNvPr>
          <p:cNvSpPr txBox="1"/>
          <p:nvPr/>
        </p:nvSpPr>
        <p:spPr>
          <a:xfrm>
            <a:off x="4719199" y="2324077"/>
            <a:ext cx="41988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¿Lucas va a pagar todas las cuotas de su crédito a tiempo? </a:t>
            </a:r>
            <a:r>
              <a:rPr lang="es-ES" b="1" dirty="0">
                <a:solidFill>
                  <a:srgbClr val="FF0000"/>
                </a:solidFill>
              </a:rPr>
              <a:t>Sí</a:t>
            </a:r>
            <a:r>
              <a:rPr lang="es-ES" dirty="0">
                <a:solidFill>
                  <a:schemeClr val="tx1"/>
                </a:solidFill>
              </a:rPr>
              <a:t> o </a:t>
            </a:r>
            <a:r>
              <a:rPr lang="es-ES" b="1" dirty="0">
                <a:solidFill>
                  <a:srgbClr val="FF0000"/>
                </a:solidFill>
              </a:rPr>
              <a:t>No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0628F64-008A-5A20-1AEC-2DD0578FDC94}"/>
              </a:ext>
            </a:extLst>
          </p:cNvPr>
          <p:cNvSpPr txBox="1"/>
          <p:nvPr/>
        </p:nvSpPr>
        <p:spPr>
          <a:xfrm>
            <a:off x="4719198" y="5337930"/>
            <a:ext cx="419887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Tipo de datos: </a:t>
            </a:r>
            <a:r>
              <a:rPr lang="es-ES" dirty="0" err="1">
                <a:solidFill>
                  <a:schemeClr val="tx1"/>
                </a:solidFill>
              </a:rPr>
              <a:t>DataFrame</a:t>
            </a:r>
            <a:endParaRPr lang="es-CO" b="1" dirty="0">
              <a:solidFill>
                <a:srgbClr val="FF0000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9E2D4EC-8FC2-F0FA-C36F-04A4BE60909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859" b="2778"/>
          <a:stretch/>
        </p:blipFill>
        <p:spPr>
          <a:xfrm>
            <a:off x="9511312" y="2970408"/>
            <a:ext cx="2061944" cy="236186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A04175EF-8C79-2C10-81AA-DDD81F29124E}"/>
              </a:ext>
            </a:extLst>
          </p:cNvPr>
          <p:cNvSpPr txBox="1"/>
          <p:nvPr/>
        </p:nvSpPr>
        <p:spPr>
          <a:xfrm>
            <a:off x="9178127" y="2347828"/>
            <a:ext cx="272831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¿Qué animal observo? </a:t>
            </a:r>
            <a:r>
              <a:rPr lang="es-ES" b="1" dirty="0">
                <a:solidFill>
                  <a:srgbClr val="FF0000"/>
                </a:solidFill>
              </a:rPr>
              <a:t>Elefante</a:t>
            </a:r>
            <a:r>
              <a:rPr lang="es-ES" dirty="0"/>
              <a:t>,</a:t>
            </a:r>
            <a:r>
              <a:rPr lang="es-ES" b="1" dirty="0">
                <a:solidFill>
                  <a:srgbClr val="FF0000"/>
                </a:solidFill>
              </a:rPr>
              <a:t> León </a:t>
            </a:r>
            <a:r>
              <a:rPr lang="es-ES" dirty="0"/>
              <a:t>o</a:t>
            </a:r>
            <a:r>
              <a:rPr lang="es-ES" b="1" dirty="0">
                <a:solidFill>
                  <a:srgbClr val="FF0000"/>
                </a:solidFill>
              </a:rPr>
              <a:t> Jirafa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DB9B1781-9689-9BD1-0C12-4FAB48AF4BBE}"/>
              </a:ext>
            </a:extLst>
          </p:cNvPr>
          <p:cNvSpPr txBox="1"/>
          <p:nvPr/>
        </p:nvSpPr>
        <p:spPr>
          <a:xfrm>
            <a:off x="9511312" y="5332274"/>
            <a:ext cx="2061944" cy="64633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Tipo de datos: Imagen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6511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175432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supervisado</a:t>
            </a:r>
          </a:p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Regresión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0242" name="Picture 2" descr="GitHub - hackcoderr/house-price-predictor: This project is made to  prediction the price of House for Real Dragon Estates Company">
            <a:extLst>
              <a:ext uri="{FF2B5EF4-FFF2-40B4-BE49-F238E27FC236}">
                <a16:creationId xmlns:a16="http://schemas.microsoft.com/office/drawing/2014/main" id="{073998F6-6185-C926-9238-A781A2B40C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50" y="2811812"/>
            <a:ext cx="4476750" cy="26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What Is Time Series Forecasting? Overview, Models &amp; Methods">
            <a:extLst>
              <a:ext uri="{FF2B5EF4-FFF2-40B4-BE49-F238E27FC236}">
                <a16:creationId xmlns:a16="http://schemas.microsoft.com/office/drawing/2014/main" id="{13BEC39B-4941-AA13-E70C-95AE20157C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811812"/>
            <a:ext cx="4582302" cy="269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3C7377E-3507-3E4F-B789-1EAAA58CF420}"/>
              </a:ext>
            </a:extLst>
          </p:cNvPr>
          <p:cNvSpPr txBox="1"/>
          <p:nvPr/>
        </p:nvSpPr>
        <p:spPr>
          <a:xfrm>
            <a:off x="1428750" y="2418606"/>
            <a:ext cx="44767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¿Cuál es el </a:t>
            </a:r>
            <a:r>
              <a:rPr lang="es-ES" b="1" dirty="0">
                <a:solidFill>
                  <a:srgbClr val="FF0000"/>
                </a:solidFill>
              </a:rPr>
              <a:t>precio</a:t>
            </a:r>
            <a:r>
              <a:rPr lang="es-ES" dirty="0">
                <a:solidFill>
                  <a:schemeClr val="tx1"/>
                </a:solidFill>
              </a:rPr>
              <a:t> de la casa?</a:t>
            </a:r>
            <a:endParaRPr lang="es-CO" b="1" dirty="0">
              <a:solidFill>
                <a:srgbClr val="FF0000"/>
              </a:solidFill>
            </a:endParaRP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E0DDF10-A620-26C5-521F-3B7E76FE2BD8}"/>
              </a:ext>
            </a:extLst>
          </p:cNvPr>
          <p:cNvSpPr txBox="1"/>
          <p:nvPr/>
        </p:nvSpPr>
        <p:spPr>
          <a:xfrm>
            <a:off x="6477000" y="2418606"/>
            <a:ext cx="4582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>
                <a:solidFill>
                  <a:schemeClr val="tx1"/>
                </a:solidFill>
              </a:rPr>
              <a:t>¿Cuánto van a ser las </a:t>
            </a:r>
            <a:r>
              <a:rPr lang="es-ES" b="1" dirty="0">
                <a:solidFill>
                  <a:srgbClr val="FF0000"/>
                </a:solidFill>
              </a:rPr>
              <a:t>ventas</a:t>
            </a:r>
            <a:r>
              <a:rPr lang="es-ES" dirty="0">
                <a:solidFill>
                  <a:schemeClr val="tx1"/>
                </a:solidFill>
              </a:rPr>
              <a:t> del año?</a:t>
            </a:r>
            <a:endParaRPr lang="es-CO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2234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es-CO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structura del curso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DBE41350-BF53-63F8-C685-2E439D47C0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es-E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al análisis de datos en Python</a:t>
            </a:r>
            <a:endParaRPr lang="es-CO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Martes y Jueves de 6 a 9 pm.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7 sesiones.</a:t>
            </a:r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80CDF7DB-DC9C-D316-590C-B1A65B540A7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 algn="ctr"/>
            <a:r>
              <a:rPr lang="en-US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Machine Learning para Business intelligence</a:t>
            </a:r>
            <a:endParaRPr lang="es-CO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10" name="Marcador de contenido 9">
            <a:extLst>
              <a:ext uri="{FF2B5EF4-FFF2-40B4-BE49-F238E27FC236}">
                <a16:creationId xmlns:a16="http://schemas.microsoft.com/office/drawing/2014/main" id="{49A28EDE-16D7-6128-0A35-A1169162CBD5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Martes y Jueves de 6 a 9 pm.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9 sesiones.</a:t>
            </a:r>
          </a:p>
          <a:p>
            <a:pPr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15 de agosto al 12 de septiembre de 2023.</a:t>
            </a:r>
          </a:p>
        </p:txBody>
      </p:sp>
    </p:spTree>
    <p:extLst>
      <p:ext uri="{BB962C8B-B14F-4D97-AF65-F5344CB8AC3E}">
        <p14:creationId xmlns:p14="http://schemas.microsoft.com/office/powerpoint/2010/main" val="319642861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Diferentes tipos de aprendizaje</a:t>
            </a:r>
            <a:endParaRPr lang="es-CO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266" name="Picture 2" descr="Crime PNG File Download Free - PNG All">
            <a:extLst>
              <a:ext uri="{FF2B5EF4-FFF2-40B4-BE49-F238E27FC236}">
                <a16:creationId xmlns:a16="http://schemas.microsoft.com/office/drawing/2014/main" id="{1DF138AF-E4C2-7E82-22D9-7A0DC05C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2514600"/>
            <a:ext cx="3503524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4F16127-89BA-0ABE-FE7D-DC179503407B}"/>
              </a:ext>
            </a:extLst>
          </p:cNvPr>
          <p:cNvSpPr txBox="1"/>
          <p:nvPr/>
        </p:nvSpPr>
        <p:spPr>
          <a:xfrm>
            <a:off x="1441450" y="2056656"/>
            <a:ext cx="350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Reincidencia del crimen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11268" name="Picture 4" descr="Inflación en EE. UU. se desaceleró en noviembre, pero también el consumo">
            <a:extLst>
              <a:ext uri="{FF2B5EF4-FFF2-40B4-BE49-F238E27FC236}">
                <a16:creationId xmlns:a16="http://schemas.microsoft.com/office/drawing/2014/main" id="{8FBC9E13-5A08-BBC2-22DE-1265DD78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4" y="2425988"/>
            <a:ext cx="4381501" cy="24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EB6D70-6DA9-A981-0594-DF753BA71C5C}"/>
              </a:ext>
            </a:extLst>
          </p:cNvPr>
          <p:cNvSpPr txBox="1"/>
          <p:nvPr/>
        </p:nvSpPr>
        <p:spPr>
          <a:xfrm>
            <a:off x="6029323" y="2032427"/>
            <a:ext cx="438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En cuánto va a cerrar la inflación este año</a:t>
            </a:r>
            <a:endParaRPr lang="es-CO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66768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830997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Diferentes tipos de aprendizaje</a:t>
            </a:r>
            <a:endParaRPr lang="es-CO" sz="4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1266" name="Picture 2" descr="Crime PNG File Download Free - PNG All">
            <a:extLst>
              <a:ext uri="{FF2B5EF4-FFF2-40B4-BE49-F238E27FC236}">
                <a16:creationId xmlns:a16="http://schemas.microsoft.com/office/drawing/2014/main" id="{1DF138AF-E4C2-7E82-22D9-7A0DC05C1E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1450" y="2514600"/>
            <a:ext cx="3503524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34F16127-89BA-0ABE-FE7D-DC179503407B}"/>
              </a:ext>
            </a:extLst>
          </p:cNvPr>
          <p:cNvSpPr txBox="1"/>
          <p:nvPr/>
        </p:nvSpPr>
        <p:spPr>
          <a:xfrm>
            <a:off x="1441450" y="2056656"/>
            <a:ext cx="35035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Reincidencia del crimen</a:t>
            </a:r>
            <a:endParaRPr lang="es-CO" dirty="0">
              <a:solidFill>
                <a:srgbClr val="FF0000"/>
              </a:solidFill>
            </a:endParaRPr>
          </a:p>
        </p:txBody>
      </p:sp>
      <p:pic>
        <p:nvPicPr>
          <p:cNvPr id="11268" name="Picture 4" descr="Inflación en EE. UU. se desaceleró en noviembre, pero también el consumo">
            <a:extLst>
              <a:ext uri="{FF2B5EF4-FFF2-40B4-BE49-F238E27FC236}">
                <a16:creationId xmlns:a16="http://schemas.microsoft.com/office/drawing/2014/main" id="{8FBC9E13-5A08-BBC2-22DE-1265DD788C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29324" y="2425988"/>
            <a:ext cx="4381501" cy="2464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59EB6D70-6DA9-A981-0594-DF753BA71C5C}"/>
              </a:ext>
            </a:extLst>
          </p:cNvPr>
          <p:cNvSpPr txBox="1"/>
          <p:nvPr/>
        </p:nvSpPr>
        <p:spPr>
          <a:xfrm>
            <a:off x="6029323" y="2032427"/>
            <a:ext cx="438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En cuánto va a cerrar la inflación este año</a:t>
            </a:r>
            <a:endParaRPr lang="es-CO" dirty="0">
              <a:solidFill>
                <a:srgbClr val="FF0000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330AC23-CC3F-F96B-74E6-51BF032C0330}"/>
              </a:ext>
            </a:extLst>
          </p:cNvPr>
          <p:cNvSpPr txBox="1"/>
          <p:nvPr/>
        </p:nvSpPr>
        <p:spPr>
          <a:xfrm>
            <a:off x="1441450" y="5057031"/>
            <a:ext cx="35035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Aprendizaje supervisado: Clasificación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509298A-D0D0-E454-2DCB-07B10985C8EF}"/>
              </a:ext>
            </a:extLst>
          </p:cNvPr>
          <p:cNvSpPr txBox="1"/>
          <p:nvPr/>
        </p:nvSpPr>
        <p:spPr>
          <a:xfrm>
            <a:off x="6029322" y="5195530"/>
            <a:ext cx="43815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Aprendizaje supervisado: Regresión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1142691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No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2290" name="Picture 2" descr="Supervised vs Unsupervised Learning – What's the Difference?">
            <a:extLst>
              <a:ext uri="{FF2B5EF4-FFF2-40B4-BE49-F238E27FC236}">
                <a16:creationId xmlns:a16="http://schemas.microsoft.com/office/drawing/2014/main" id="{07E25024-3190-87F1-008A-70E3E69842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2108452"/>
            <a:ext cx="5588000" cy="4292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C431F191-B7A5-15B9-F33F-0BAD05EB079D}"/>
              </a:ext>
            </a:extLst>
          </p:cNvPr>
          <p:cNvSpPr txBox="1"/>
          <p:nvPr/>
        </p:nvSpPr>
        <p:spPr>
          <a:xfrm>
            <a:off x="3302000" y="1453233"/>
            <a:ext cx="5588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sz="2400" dirty="0">
                <a:solidFill>
                  <a:schemeClr val="tx1"/>
                </a:solidFill>
              </a:rPr>
              <a:t>“Dejar que los datos hablen por sí mismos”</a:t>
            </a:r>
            <a:endParaRPr lang="es-CO" sz="2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641941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No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3314" name="Picture 2" descr="K-Means Clustering in Python :: Mubaris">
            <a:extLst>
              <a:ext uri="{FF2B5EF4-FFF2-40B4-BE49-F238E27FC236}">
                <a16:creationId xmlns:a16="http://schemas.microsoft.com/office/drawing/2014/main" id="{CBE3FD6E-6CFA-8314-920E-DE39BA08AD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537" y="1528763"/>
            <a:ext cx="9686925" cy="492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1790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No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4338" name="Picture 2" descr="Anomaly Detection Service - Developer Documentation - Developer  Documentation">
            <a:extLst>
              <a:ext uri="{FF2B5EF4-FFF2-40B4-BE49-F238E27FC236}">
                <a16:creationId xmlns:a16="http://schemas.microsoft.com/office/drawing/2014/main" id="{8609B5C1-4882-9CAD-1F35-8EF78AC04E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468" y="2030267"/>
            <a:ext cx="6977063" cy="3594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428858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No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5362" name="Picture 2" descr="How Netflix Recommendations Work">
            <a:extLst>
              <a:ext uri="{FF2B5EF4-FFF2-40B4-BE49-F238E27FC236}">
                <a16:creationId xmlns:a16="http://schemas.microsoft.com/office/drawing/2014/main" id="{861EB6F5-7674-7822-48B9-897BE57D8C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83" y="2124075"/>
            <a:ext cx="5096223" cy="349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B09A5875-6449-E088-0FBC-BD0B5111E3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8696" y="2957003"/>
            <a:ext cx="5434990" cy="1825055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524D458-93E5-B54F-8BEA-223F0EAF4ABF}"/>
              </a:ext>
            </a:extLst>
          </p:cNvPr>
          <p:cNvSpPr txBox="1"/>
          <p:nvPr/>
        </p:nvSpPr>
        <p:spPr>
          <a:xfrm>
            <a:off x="747083" y="1739009"/>
            <a:ext cx="5096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Content </a:t>
            </a:r>
            <a:r>
              <a:rPr lang="es-ES" dirty="0" err="1"/>
              <a:t>based</a:t>
            </a:r>
            <a:r>
              <a:rPr lang="es-ES" dirty="0"/>
              <a:t> </a:t>
            </a:r>
            <a:r>
              <a:rPr lang="es-ES" dirty="0" err="1"/>
              <a:t>filtering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9E6E6F-466B-B950-5004-62338E32CEDD}"/>
              </a:ext>
            </a:extLst>
          </p:cNvPr>
          <p:cNvSpPr txBox="1"/>
          <p:nvPr/>
        </p:nvSpPr>
        <p:spPr>
          <a:xfrm>
            <a:off x="6348695" y="2520059"/>
            <a:ext cx="543499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 err="1"/>
              <a:t>Collaborative</a:t>
            </a:r>
            <a:r>
              <a:rPr lang="es-ES" dirty="0"/>
              <a:t> </a:t>
            </a:r>
            <a:r>
              <a:rPr lang="es-ES" dirty="0" err="1"/>
              <a:t>filtering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79182404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Aprendizaje No Supervisado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6386" name="Picture 2" descr="Probabilistic Topic Modeling — Pyro Tutorials 1.8.4 documentation">
            <a:extLst>
              <a:ext uri="{FF2B5EF4-FFF2-40B4-BE49-F238E27FC236}">
                <a16:creationId xmlns:a16="http://schemas.microsoft.com/office/drawing/2014/main" id="{306779D1-61E2-F4CD-5B52-F72A76F38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47912" y="1846941"/>
            <a:ext cx="7496175" cy="3981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1367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Tipos de datos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524D458-93E5-B54F-8BEA-223F0EAF4ABF}"/>
              </a:ext>
            </a:extLst>
          </p:cNvPr>
          <p:cNvSpPr txBox="1"/>
          <p:nvPr/>
        </p:nvSpPr>
        <p:spPr>
          <a:xfrm>
            <a:off x="747083" y="1739009"/>
            <a:ext cx="50962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Estructurados</a:t>
            </a:r>
            <a:endParaRPr lang="es-CO" dirty="0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9E6E6F-466B-B950-5004-62338E32CEDD}"/>
              </a:ext>
            </a:extLst>
          </p:cNvPr>
          <p:cNvSpPr txBox="1"/>
          <p:nvPr/>
        </p:nvSpPr>
        <p:spPr>
          <a:xfrm>
            <a:off x="6096000" y="1708389"/>
            <a:ext cx="52924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ctr"/>
            <a:r>
              <a:rPr lang="es-ES" dirty="0"/>
              <a:t>No estructurados</a:t>
            </a:r>
            <a:endParaRPr lang="es-CO" dirty="0"/>
          </a:p>
        </p:txBody>
      </p:sp>
      <p:pic>
        <p:nvPicPr>
          <p:cNvPr id="17410" name="Picture 2" descr="Python Pandas DataFrame - GeeksforGeeks">
            <a:extLst>
              <a:ext uri="{FF2B5EF4-FFF2-40B4-BE49-F238E27FC236}">
                <a16:creationId xmlns:a16="http://schemas.microsoft.com/office/drawing/2014/main" id="{079C40BA-06FE-C1C1-28C4-46125D5DAA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144" y="2395776"/>
            <a:ext cx="4610100" cy="28524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What is Unstructured Data and Why is it so Hard to Manage? – Panzura">
            <a:extLst>
              <a:ext uri="{FF2B5EF4-FFF2-40B4-BE49-F238E27FC236}">
                <a16:creationId xmlns:a16="http://schemas.microsoft.com/office/drawing/2014/main" id="{E8C0EB53-D491-B2A0-E944-647D843C31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439312"/>
            <a:ext cx="5292416" cy="2765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37486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se estructura un proyecto de ML?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43B54F-4295-4479-E2B8-84128EB7339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77954289"/>
              </p:ext>
            </p:extLst>
          </p:nvPr>
        </p:nvGraphicFramePr>
        <p:xfrm>
          <a:off x="0" y="96731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690266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se estructura un proyecto de ML?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B43B54F-4295-4479-E2B8-84128EB7339D}"/>
              </a:ext>
            </a:extLst>
          </p:cNvPr>
          <p:cNvGraphicFramePr/>
          <p:nvPr/>
        </p:nvGraphicFramePr>
        <p:xfrm>
          <a:off x="0" y="967316"/>
          <a:ext cx="12192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76ED7EDF-8C00-0CD7-7EDA-0BA455AFB147}"/>
              </a:ext>
            </a:extLst>
          </p:cNvPr>
          <p:cNvSpPr/>
          <p:nvPr/>
        </p:nvSpPr>
        <p:spPr>
          <a:xfrm>
            <a:off x="0" y="1581150"/>
            <a:ext cx="10287000" cy="4162425"/>
          </a:xfrm>
          <a:prstGeom prst="rect">
            <a:avLst/>
          </a:prstGeom>
          <a:noFill/>
          <a:ln w="571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42556731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</a:t>
            </a:r>
            <a:r>
              <a:rPr lang="es-CO" sz="5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structura</a:t>
            </a:r>
            <a:r>
              <a:rPr lang="es-CO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las sesiones</a:t>
            </a: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Agenda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 los tópicos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Ejercicios prácticos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Receso de 15 minutos</a:t>
            </a:r>
          </a:p>
          <a:p>
            <a:pPr marL="457200" indent="-457200" algn="just">
              <a:lnSpc>
                <a:spcPct val="150000"/>
              </a:lnSpc>
              <a:buFont typeface="+mj-lt"/>
              <a:buAutoNum type="arabicPeriod"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Ejercicios prácticos/taller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Todas las sesiones se van a grabar y podrán ser descargadas para hacer uso de ellas a futuro. Todo el material del curso (presentaciones, códigos, talleres, entre otros) se alojará en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github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4055396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se estructura un proyecto de ML?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8436" name="Picture 4" descr="Khi tất cả các phân tích học máy đều đã lỗi thời: overfitting (không) tồn  tại.">
            <a:extLst>
              <a:ext uri="{FF2B5EF4-FFF2-40B4-BE49-F238E27FC236}">
                <a16:creationId xmlns:a16="http://schemas.microsoft.com/office/drawing/2014/main" id="{85CACA42-D8FA-61D6-2009-01E7019F58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635" y="2281237"/>
            <a:ext cx="10218730" cy="39766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999134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se estructura un proyecto de ML?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D0880437-FB11-DB19-6F48-AB647F13109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901" b="1703"/>
          <a:stretch/>
        </p:blipFill>
        <p:spPr>
          <a:xfrm>
            <a:off x="3180943" y="1457326"/>
            <a:ext cx="5830114" cy="455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823439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se estructura un proyecto de ML?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19458" name="Picture 2" descr="Regularization Techniques | Regularization In Deep Learning">
            <a:extLst>
              <a:ext uri="{FF2B5EF4-FFF2-40B4-BE49-F238E27FC236}">
                <a16:creationId xmlns:a16="http://schemas.microsoft.com/office/drawing/2014/main" id="{686D0D34-1670-94CB-176D-93B561E6E9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69419" y="1316314"/>
            <a:ext cx="6253162" cy="4822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958955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Motivación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hlinkClick r:id="rId4"/>
            <a:extLst>
              <a:ext uri="{FF2B5EF4-FFF2-40B4-BE49-F238E27FC236}">
                <a16:creationId xmlns:a16="http://schemas.microsoft.com/office/drawing/2014/main" id="{BCD1D24C-F42E-8E56-C2E8-D86C105BF60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0" y="1281188"/>
            <a:ext cx="9334500" cy="4516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753546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Contexto Histórico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0482" name="Picture 2">
            <a:extLst>
              <a:ext uri="{FF2B5EF4-FFF2-40B4-BE49-F238E27FC236}">
                <a16:creationId xmlns:a16="http://schemas.microsoft.com/office/drawing/2014/main" id="{0021D2BC-A350-2924-8516-D879767E3F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993" y="2225489"/>
            <a:ext cx="3059431" cy="19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1B6A29E3-91E4-D644-E2C3-3D9995963C95}"/>
              </a:ext>
            </a:extLst>
          </p:cNvPr>
          <p:cNvSpPr txBox="1"/>
          <p:nvPr/>
        </p:nvSpPr>
        <p:spPr>
          <a:xfrm>
            <a:off x="693497" y="4377809"/>
            <a:ext cx="305943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Primera Revolución Industrial (1760)</a:t>
            </a:r>
          </a:p>
          <a:p>
            <a:pPr algn="ctr"/>
            <a:r>
              <a:rPr lang="es-ES" dirty="0"/>
              <a:t>Máquina de vapor</a:t>
            </a:r>
            <a:endParaRPr lang="es-CO" dirty="0"/>
          </a:p>
        </p:txBody>
      </p:sp>
      <p:pic>
        <p:nvPicPr>
          <p:cNvPr id="20484" name="Picture 4" descr="Segunda Revolución Industrial: La aparición de la producción en masa –  Sebastian Brau">
            <a:extLst>
              <a:ext uri="{FF2B5EF4-FFF2-40B4-BE49-F238E27FC236}">
                <a16:creationId xmlns:a16="http://schemas.microsoft.com/office/drawing/2014/main" id="{111DA61D-7F8A-B5E2-23BF-8588192926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0898" y="2225489"/>
            <a:ext cx="3490200" cy="19702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86CB521A-4261-E24A-0F49-0AD44A87FA0E}"/>
              </a:ext>
            </a:extLst>
          </p:cNvPr>
          <p:cNvSpPr txBox="1"/>
          <p:nvPr/>
        </p:nvSpPr>
        <p:spPr>
          <a:xfrm>
            <a:off x="4350898" y="4377809"/>
            <a:ext cx="34902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Segunda Revolución Industrial (1870)</a:t>
            </a:r>
          </a:p>
          <a:p>
            <a:pPr algn="ctr"/>
            <a:r>
              <a:rPr lang="es-ES" dirty="0"/>
              <a:t>Motor de combustión</a:t>
            </a:r>
          </a:p>
          <a:p>
            <a:pPr algn="ctr"/>
            <a:r>
              <a:rPr lang="es-CO" dirty="0"/>
              <a:t>Electricidad</a:t>
            </a:r>
          </a:p>
          <a:p>
            <a:pPr algn="ctr"/>
            <a:r>
              <a:rPr lang="es-CO" dirty="0"/>
              <a:t>Producción en masa</a:t>
            </a:r>
          </a:p>
        </p:txBody>
      </p:sp>
      <p:pic>
        <p:nvPicPr>
          <p:cNvPr id="20486" name="Picture 6">
            <a:extLst>
              <a:ext uri="{FF2B5EF4-FFF2-40B4-BE49-F238E27FC236}">
                <a16:creationId xmlns:a16="http://schemas.microsoft.com/office/drawing/2014/main" id="{6DC38A03-01D4-4651-14E5-00F7C4687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74405" y="2225489"/>
            <a:ext cx="2445857" cy="1970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18C1E3D7-E69C-1262-A184-FAB5FEB9F419}"/>
              </a:ext>
            </a:extLst>
          </p:cNvPr>
          <p:cNvSpPr txBox="1"/>
          <p:nvPr/>
        </p:nvSpPr>
        <p:spPr>
          <a:xfrm>
            <a:off x="8439068" y="4377809"/>
            <a:ext cx="271653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Revolución Digital (1970)</a:t>
            </a:r>
          </a:p>
          <a:p>
            <a:pPr algn="ctr"/>
            <a:r>
              <a:rPr lang="es-ES" dirty="0"/>
              <a:t>Invención de Internet</a:t>
            </a:r>
          </a:p>
          <a:p>
            <a:pPr algn="ctr"/>
            <a:r>
              <a:rPr lang="es-ES" dirty="0"/>
              <a:t>Computadores de casa</a:t>
            </a:r>
          </a:p>
          <a:p>
            <a:pPr algn="ctr"/>
            <a:r>
              <a:rPr lang="es-ES" dirty="0"/>
              <a:t>Automatización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24027862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características tiene una Revolución Industrial?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03909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características tiene una Revolución Industrial?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4" name="Diagrama 3">
            <a:extLst>
              <a:ext uri="{FF2B5EF4-FFF2-40B4-BE49-F238E27FC236}">
                <a16:creationId xmlns:a16="http://schemas.microsoft.com/office/drawing/2014/main" id="{CB51685C-A93D-0660-7563-7BC46B96F4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2916983"/>
              </p:ext>
            </p:extLst>
          </p:nvPr>
        </p:nvGraphicFramePr>
        <p:xfrm>
          <a:off x="1266825" y="1866900"/>
          <a:ext cx="10125075" cy="427143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36711161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Creación de riqueza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EDD54043-3FB8-7E05-6074-E6ABB6C034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1758" y="1333162"/>
            <a:ext cx="6868484" cy="483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58743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Creación de riqueza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0CF3F82-C778-FF61-FDB9-C36A4E619B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52232" y="1371265"/>
            <a:ext cx="6887536" cy="480127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4C300B49-7561-F32E-3496-ACFB4B0A95D9}"/>
              </a:ext>
            </a:extLst>
          </p:cNvPr>
          <p:cNvSpPr/>
          <p:nvPr/>
        </p:nvSpPr>
        <p:spPr>
          <a:xfrm>
            <a:off x="8458200" y="5114925"/>
            <a:ext cx="723900" cy="209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RI I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F10D83C1-3A38-C100-28AB-6A06DDAF9AB5}"/>
              </a:ext>
            </a:extLst>
          </p:cNvPr>
          <p:cNvSpPr/>
          <p:nvPr/>
        </p:nvSpPr>
        <p:spPr>
          <a:xfrm>
            <a:off x="8815868" y="4683121"/>
            <a:ext cx="723900" cy="209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RI II</a:t>
            </a:r>
            <a:endParaRPr lang="es-CO" dirty="0">
              <a:solidFill>
                <a:schemeClr val="tx1"/>
              </a:solidFill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DEE17ED-4FAA-971C-7054-0A36F515E411}"/>
              </a:ext>
            </a:extLst>
          </p:cNvPr>
          <p:cNvSpPr/>
          <p:nvPr/>
        </p:nvSpPr>
        <p:spPr>
          <a:xfrm>
            <a:off x="9092093" y="4057315"/>
            <a:ext cx="723900" cy="20955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>
                <a:solidFill>
                  <a:schemeClr val="tx1"/>
                </a:solidFill>
              </a:rPr>
              <a:t>RI III</a:t>
            </a:r>
            <a:endParaRPr lang="es-CO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17136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Nueva tecnología de propósito general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98046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1.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al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es el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 ¿Qué es la Inteligencia Artificial? ¿Cuál es la diferencia entre ambos conceptos?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¿Cuáles son las diferentes ramas de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 ¿Cuáles vamos a aprender en el curso?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¿Cuáles son los tipos de problemas que vamos a resolver en el curso?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Contexto histórico: ¿Estamos ante una Cuarta Revolución Industrial?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Fronteras del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Tarea: Taller de Python</a:t>
            </a:r>
          </a:p>
        </p:txBody>
      </p:sp>
    </p:spTree>
    <p:extLst>
      <p:ext uri="{BB962C8B-B14F-4D97-AF65-F5344CB8AC3E}">
        <p14:creationId xmlns:p14="http://schemas.microsoft.com/office/powerpoint/2010/main" val="67392384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¿Nueva tecnología de propósito general?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D11E06A-EFAB-8109-F5F6-A0C16CECB6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546" y="1830971"/>
            <a:ext cx="3935557" cy="319605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D8DA90D1-411F-337A-B002-0565FC329499}"/>
              </a:ext>
            </a:extLst>
          </p:cNvPr>
          <p:cNvSpPr txBox="1"/>
          <p:nvPr/>
        </p:nvSpPr>
        <p:spPr>
          <a:xfrm>
            <a:off x="1261546" y="5027028"/>
            <a:ext cx="39355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Redes Neuronales (1943)</a:t>
            </a:r>
            <a:endParaRPr lang="es-CO" dirty="0"/>
          </a:p>
        </p:txBody>
      </p:sp>
      <p:pic>
        <p:nvPicPr>
          <p:cNvPr id="21506" name="Picture 2" descr="Turing test - Wikipedia">
            <a:extLst>
              <a:ext uri="{FF2B5EF4-FFF2-40B4-BE49-F238E27FC236}">
                <a16:creationId xmlns:a16="http://schemas.microsoft.com/office/drawing/2014/main" id="{1A0AD1CB-84DC-4482-A40F-16D70E2BC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4742" y="1830971"/>
            <a:ext cx="3797508" cy="2895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9C746EF5-8B82-3D4B-DCE5-6F0F0DCD555A}"/>
              </a:ext>
            </a:extLst>
          </p:cNvPr>
          <p:cNvSpPr txBox="1"/>
          <p:nvPr/>
        </p:nvSpPr>
        <p:spPr>
          <a:xfrm>
            <a:off x="6096001" y="4842362"/>
            <a:ext cx="428624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b="1" dirty="0">
                <a:solidFill>
                  <a:schemeClr val="tx1"/>
                </a:solidFill>
              </a:rPr>
              <a:t>Turing Test (1950)</a:t>
            </a:r>
            <a:endParaRPr lang="es-CO" dirty="0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CEC9862-8922-7D7E-DD0C-B7C59C483D0A}"/>
              </a:ext>
            </a:extLst>
          </p:cNvPr>
          <p:cNvSpPr txBox="1"/>
          <p:nvPr/>
        </p:nvSpPr>
        <p:spPr>
          <a:xfrm>
            <a:off x="1341380" y="5708450"/>
            <a:ext cx="9509240" cy="46166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El Machine </a:t>
            </a:r>
            <a:r>
              <a:rPr lang="es-ES" sz="24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2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es una ciencia vieja</a:t>
            </a:r>
            <a:endParaRPr lang="es-CO" sz="2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450864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¿Por qué la IA se siente como nueva?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2297299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¿Por qué la IA se siente como nueva?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610AD75-D59F-2C63-1A29-C8CDADEACFA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45972881"/>
              </p:ext>
            </p:extLst>
          </p:nvPr>
        </p:nvGraphicFramePr>
        <p:xfrm>
          <a:off x="2032000" y="1044236"/>
          <a:ext cx="8128000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80616205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Moore's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law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2530" name="Picture 2" descr="refer to caption">
            <a:extLst>
              <a:ext uri="{FF2B5EF4-FFF2-40B4-BE49-F238E27FC236}">
                <a16:creationId xmlns:a16="http://schemas.microsoft.com/office/drawing/2014/main" id="{36A3B084-C69D-8105-11E5-65A7009964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100" y="1273337"/>
            <a:ext cx="6273800" cy="4641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608588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D2EE8C56-C463-9A47-3DB2-B375ADADFEB9}"/>
              </a:ext>
            </a:extLst>
          </p:cNvPr>
          <p:cNvSpPr txBox="1"/>
          <p:nvPr/>
        </p:nvSpPr>
        <p:spPr>
          <a:xfrm>
            <a:off x="1341378" y="4786312"/>
            <a:ext cx="9509240" cy="1384995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 iPhone 12 es 900 millones de veces más rápido que el computador con el que la NASA guío la misión del </a:t>
            </a:r>
            <a:r>
              <a:rPr lang="es-ES" sz="28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Apollo</a:t>
            </a:r>
            <a:r>
              <a:rPr lang="es-ES" sz="28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11 </a:t>
            </a:r>
            <a:endParaRPr lang="es-CO" sz="28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3554" name="Picture 2" descr="Image: NASA engineers operating IBM System/360 Model 75 mainframe computers. ">
            <a:hlinkClick r:id="rId4"/>
            <a:extLst>
              <a:ext uri="{FF2B5EF4-FFF2-40B4-BE49-F238E27FC236}">
                <a16:creationId xmlns:a16="http://schemas.microsoft.com/office/drawing/2014/main" id="{34C13AA8-3ED7-F9E2-D4A7-724E6CA84C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55" y="297002"/>
            <a:ext cx="5576887" cy="4418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509484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Creación de datos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4578" name="Picture 2" descr="How Much Data Is Collected Every Minute Of The Day">
            <a:extLst>
              <a:ext uri="{FF2B5EF4-FFF2-40B4-BE49-F238E27FC236}">
                <a16:creationId xmlns:a16="http://schemas.microsoft.com/office/drawing/2014/main" id="{4D806D6C-65B1-4677-6676-46BDBBE1CB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1768" y="1228724"/>
            <a:ext cx="6748463" cy="47389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93258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¿Por qué la IA se siente como nueva?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5602" name="Picture 2" descr="Dispelling Myths: Deep Learning vs. Machine Learning">
            <a:extLst>
              <a:ext uri="{FF2B5EF4-FFF2-40B4-BE49-F238E27FC236}">
                <a16:creationId xmlns:a16="http://schemas.microsoft.com/office/drawing/2014/main" id="{95018DC8-F1AA-94B9-5439-0088E9DAC2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0262" y="1714501"/>
            <a:ext cx="7991476" cy="3995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29801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Frontera de la Inteligencia Artificial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6628" name="Picture 4" descr="This AI Can Draw Anything You Describe [Dalle 2 by OpenAI] - YouTube">
            <a:extLst>
              <a:ext uri="{FF2B5EF4-FFF2-40B4-BE49-F238E27FC236}">
                <a16:creationId xmlns:a16="http://schemas.microsoft.com/office/drawing/2014/main" id="{36028766-2FFA-E845-6805-D3B2CA1A7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3428" y="3733799"/>
            <a:ext cx="3467100" cy="1950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0" name="Picture 6" descr="Startup Jobs at stability.ai April 2023 | Workinstartups.com">
            <a:extLst>
              <a:ext uri="{FF2B5EF4-FFF2-40B4-BE49-F238E27FC236}">
                <a16:creationId xmlns:a16="http://schemas.microsoft.com/office/drawing/2014/main" id="{69F53FA3-411A-F3BE-46C0-B2626917D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5803" y="1695036"/>
            <a:ext cx="1781175" cy="1781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32" name="Picture 8" descr="Midjourney - Wikipedia">
            <a:extLst>
              <a:ext uri="{FF2B5EF4-FFF2-40B4-BE49-F238E27FC236}">
                <a16:creationId xmlns:a16="http://schemas.microsoft.com/office/drawing/2014/main" id="{FFC32589-2BBA-6B5D-7A9A-9BA836F884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5175" y="1552368"/>
            <a:ext cx="2066924" cy="2066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4690125E-7CA8-A845-B946-36ECA41E41F9}"/>
              </a:ext>
            </a:extLst>
          </p:cNvPr>
          <p:cNvSpPr txBox="1"/>
          <p:nvPr/>
        </p:nvSpPr>
        <p:spPr>
          <a:xfrm>
            <a:off x="5676900" y="2814903"/>
            <a:ext cx="593698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GENERATIVE MODELS</a:t>
            </a:r>
            <a:r>
              <a:rPr lang="es-CO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algn="ctr">
              <a:defRPr/>
            </a:pPr>
            <a:r>
              <a:rPr lang="es-CO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Texto a Imágenes</a:t>
            </a:r>
            <a:endParaRPr lang="es-ES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456337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Texto a Imágenes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B5D39B-F80A-BB2C-E18B-864554023F63}"/>
              </a:ext>
            </a:extLst>
          </p:cNvPr>
          <p:cNvSpPr txBox="1"/>
          <p:nvPr/>
        </p:nvSpPr>
        <p:spPr>
          <a:xfrm>
            <a:off x="3048000" y="148220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Rubik cube made of berries, professional food photography</a:t>
            </a:r>
            <a:endParaRPr lang="es-CO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77F6FA0-FE4B-6F53-3036-1D6D7B04FFB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5480" y="2289514"/>
            <a:ext cx="2915495" cy="2922894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555BE60-4C9D-213D-4707-95C7F1539C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29162" y="2289514"/>
            <a:ext cx="3181350" cy="2918560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A867E93D-6CCC-62F3-CB38-13178227AB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8700" y="2289514"/>
            <a:ext cx="2915495" cy="29353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0118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Texto a Imágenes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B5D39B-F80A-BB2C-E18B-864554023F63}"/>
              </a:ext>
            </a:extLst>
          </p:cNvPr>
          <p:cNvSpPr txBox="1"/>
          <p:nvPr/>
        </p:nvSpPr>
        <p:spPr>
          <a:xfrm>
            <a:off x="3048000" y="13437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 photo of a very cute cat wearing a birthday party hat, studio portrait, back background with fireworks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394853A-0500-EF61-D051-C49033B2C3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972" y="2289513"/>
            <a:ext cx="2833688" cy="290065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618C730F-E308-289C-EE49-5CD4D4CA92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2923" y="2289513"/>
            <a:ext cx="2786154" cy="290065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5BD016A2-4C8E-36EE-3213-D8D9BE561BE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551551" y="2303303"/>
            <a:ext cx="2688477" cy="2886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9235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2.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Preprocesamiento de datos, Estructuración y Visualización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tipo de datos necesito para hacer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preparo unos datos para ser usados en un modelo de Machine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Learning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¿Cuántos datos necesito para entrenar un modelo?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K-Vecinos más cercanos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Visualización interactiva con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Plotly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Dashboards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sencillos</a:t>
            </a:r>
          </a:p>
        </p:txBody>
      </p:sp>
    </p:spTree>
    <p:extLst>
      <p:ext uri="{BB962C8B-B14F-4D97-AF65-F5344CB8AC3E}">
        <p14:creationId xmlns:p14="http://schemas.microsoft.com/office/powerpoint/2010/main" val="153318408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Texto a Imágenes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53B5D39B-F80A-BB2C-E18B-864554023F63}"/>
              </a:ext>
            </a:extLst>
          </p:cNvPr>
          <p:cNvSpPr txBox="1"/>
          <p:nvPr/>
        </p:nvSpPr>
        <p:spPr>
          <a:xfrm>
            <a:off x="3048000" y="1343709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Darth Vader </a:t>
            </a:r>
            <a:r>
              <a:rPr lang="en-US" dirty="0" err="1"/>
              <a:t>realising</a:t>
            </a:r>
            <a:r>
              <a:rPr lang="en-US" dirty="0"/>
              <a:t> he's forgotten to add an attachment to the email</a:t>
            </a:r>
            <a:endParaRPr lang="es-CO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A009F75-91FC-1F98-1922-81C7860817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13142" y="2083000"/>
            <a:ext cx="4365715" cy="4438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893292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Probemoslo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nosotros!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7650" name="Picture 2" descr="How OpenAI's 'DALL·E 2' Takes Image-Generation AI To An Eerie Level | Eyerys">
            <a:hlinkClick r:id="rId4"/>
            <a:extLst>
              <a:ext uri="{FF2B5EF4-FFF2-40B4-BE49-F238E27FC236}">
                <a16:creationId xmlns:a16="http://schemas.microsoft.com/office/drawing/2014/main" id="{D87B43FF-F1F7-6301-6457-4741B781F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2412" y="1619249"/>
            <a:ext cx="4067175" cy="406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240973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Probemoslo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nosotros!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" name="Picture 8" descr="Midjourney - Wikipedia">
            <a:hlinkClick r:id="rId4"/>
            <a:extLst>
              <a:ext uri="{FF2B5EF4-FFF2-40B4-BE49-F238E27FC236}">
                <a16:creationId xmlns:a16="http://schemas.microsoft.com/office/drawing/2014/main" id="{C923F84A-00BA-C615-8C01-EDA9F8334F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046" y="1371393"/>
            <a:ext cx="4457908" cy="44579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71731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Probemoslo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nosotros!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6" descr="Startup Jobs at stability.ai April 2023 | Workinstartups.com">
            <a:hlinkClick r:id="rId4"/>
            <a:extLst>
              <a:ext uri="{FF2B5EF4-FFF2-40B4-BE49-F238E27FC236}">
                <a16:creationId xmlns:a16="http://schemas.microsoft.com/office/drawing/2014/main" id="{125EED46-50B7-E557-C830-93C693F43A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82401" y="1743559"/>
            <a:ext cx="3827197" cy="38280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9004800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Probemoslo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nosotros!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ED941C-C9F6-55A2-46A7-D49F8389E4F0}"/>
              </a:ext>
            </a:extLst>
          </p:cNvPr>
          <p:cNvSpPr txBox="1"/>
          <p:nvPr/>
        </p:nvSpPr>
        <p:spPr>
          <a:xfrm>
            <a:off x="3048000" y="1548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a </a:t>
            </a:r>
            <a:r>
              <a:rPr lang="es-CO" dirty="0" err="1"/>
              <a:t>bowl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soup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looks </a:t>
            </a:r>
            <a:r>
              <a:rPr lang="es-CO" dirty="0" err="1"/>
              <a:t>like</a:t>
            </a:r>
            <a:r>
              <a:rPr lang="es-CO" dirty="0"/>
              <a:t> a </a:t>
            </a:r>
            <a:r>
              <a:rPr lang="es-CO" dirty="0" err="1"/>
              <a:t>monster</a:t>
            </a:r>
            <a:r>
              <a:rPr lang="es-CO" dirty="0"/>
              <a:t>, </a:t>
            </a:r>
            <a:r>
              <a:rPr lang="es-CO" dirty="0" err="1"/>
              <a:t>knitted</a:t>
            </a:r>
            <a:r>
              <a:rPr lang="es-CO" dirty="0"/>
              <a:t> </a:t>
            </a:r>
            <a:r>
              <a:rPr lang="es-CO" dirty="0" err="1"/>
              <a:t>out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wool</a:t>
            </a:r>
            <a:endParaRPr lang="es-CO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173EC6DF-8635-0A90-39F9-0CB606F58B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09787" y="2155344"/>
            <a:ext cx="7972425" cy="3509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45423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¡</a:t>
            </a:r>
            <a:r>
              <a:rPr lang="es-ES" sz="4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Probemoslo</a:t>
            </a: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nosotros!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31ED941C-C9F6-55A2-46A7-D49F8389E4F0}"/>
              </a:ext>
            </a:extLst>
          </p:cNvPr>
          <p:cNvSpPr txBox="1"/>
          <p:nvPr/>
        </p:nvSpPr>
        <p:spPr>
          <a:xfrm>
            <a:off x="3048000" y="154888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CO" dirty="0"/>
              <a:t>a </a:t>
            </a:r>
            <a:r>
              <a:rPr lang="es-CO" dirty="0" err="1"/>
              <a:t>bowl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soup</a:t>
            </a:r>
            <a:r>
              <a:rPr lang="es-CO" dirty="0"/>
              <a:t> </a:t>
            </a:r>
            <a:r>
              <a:rPr lang="es-CO" dirty="0" err="1"/>
              <a:t>that</a:t>
            </a:r>
            <a:r>
              <a:rPr lang="es-CO" dirty="0"/>
              <a:t> looks </a:t>
            </a:r>
            <a:r>
              <a:rPr lang="es-CO" dirty="0" err="1"/>
              <a:t>like</a:t>
            </a:r>
            <a:r>
              <a:rPr lang="es-CO" dirty="0"/>
              <a:t> a </a:t>
            </a:r>
            <a:r>
              <a:rPr lang="es-CO" dirty="0" err="1"/>
              <a:t>monster</a:t>
            </a:r>
            <a:r>
              <a:rPr lang="es-CO" dirty="0"/>
              <a:t>, </a:t>
            </a:r>
            <a:r>
              <a:rPr lang="es-CO" dirty="0" err="1"/>
              <a:t>knitted</a:t>
            </a:r>
            <a:r>
              <a:rPr lang="es-CO" dirty="0"/>
              <a:t> </a:t>
            </a:r>
            <a:r>
              <a:rPr lang="es-CO" dirty="0" err="1"/>
              <a:t>out</a:t>
            </a:r>
            <a:r>
              <a:rPr lang="es-CO" dirty="0"/>
              <a:t> </a:t>
            </a:r>
            <a:r>
              <a:rPr lang="es-CO" dirty="0" err="1"/>
              <a:t>of</a:t>
            </a:r>
            <a:r>
              <a:rPr lang="es-CO" dirty="0"/>
              <a:t> </a:t>
            </a:r>
            <a:r>
              <a:rPr lang="es-CO" dirty="0" err="1"/>
              <a:t>wool</a:t>
            </a:r>
            <a:endParaRPr lang="es-CO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B212985D-9651-A41E-A2FC-ACE7FD6EC7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4587" y="2549124"/>
            <a:ext cx="9462825" cy="2390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09767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Frontera de la Inteligencia Artificial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690125E-7CA8-A845-B946-36ECA41E41F9}"/>
              </a:ext>
            </a:extLst>
          </p:cNvPr>
          <p:cNvSpPr txBox="1"/>
          <p:nvPr/>
        </p:nvSpPr>
        <p:spPr>
          <a:xfrm>
            <a:off x="5676900" y="2814903"/>
            <a:ext cx="5936984" cy="132343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GENERATIVE MODELS</a:t>
            </a:r>
            <a:r>
              <a:rPr lang="es-CO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:</a:t>
            </a:r>
          </a:p>
          <a:p>
            <a:pPr algn="ctr">
              <a:defRPr/>
            </a:pPr>
            <a:r>
              <a:rPr lang="es-CO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- Texto a texto</a:t>
            </a:r>
            <a:endParaRPr lang="es-ES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28674" name="Picture 2" descr="upload.wikimedia.org/wikipedia/commons/thumb/0/...">
            <a:hlinkClick r:id="rId4"/>
            <a:extLst>
              <a:ext uri="{FF2B5EF4-FFF2-40B4-BE49-F238E27FC236}">
                <a16:creationId xmlns:a16="http://schemas.microsoft.com/office/drawing/2014/main" id="{DD50678C-480D-E8EA-C6A5-058B49B90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5" y="1676400"/>
            <a:ext cx="38862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047218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Frontera de la Inteligencia Artificial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5CF510-EDDC-50AB-FB80-80C9D191DB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8966" y="1292772"/>
            <a:ext cx="6014068" cy="504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70279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Frontera de la Inteligencia Artificial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F32212EB-6462-8582-C3D9-B72B03B977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00358" y="1520896"/>
            <a:ext cx="8211696" cy="4467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25380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Frontera de la Inteligencia Artificial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60FDA273-9BB8-ABBA-BCC1-D6A74F4B4F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0267" y="1560331"/>
            <a:ext cx="5611465" cy="4556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7336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 fontScale="92500" lnSpcReduction="10000"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3.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Modelos de regresión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al Aprendizaje Supervisado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Modelo de Regresión Lineal – Problemas de Regresión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Mínimos Cuadrados Ordinarios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Máxima Verosimilitud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Modelo Logístico – Problemas de Clasificación Binario</a:t>
            </a:r>
          </a:p>
          <a:p>
            <a:pPr algn="just">
              <a:lnSpc>
                <a:spcPct val="150000"/>
              </a:lnSpc>
            </a:pP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Support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Vector Machines (SVM)</a:t>
            </a:r>
          </a:p>
          <a:p>
            <a:pPr algn="just">
              <a:lnSpc>
                <a:spcPct val="150000"/>
              </a:lnSpc>
            </a:pP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Overfitting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vs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Underfitting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Introducción a la Regularización</a:t>
            </a:r>
          </a:p>
        </p:txBody>
      </p:sp>
    </p:spTree>
    <p:extLst>
      <p:ext uri="{BB962C8B-B14F-4D97-AF65-F5344CB8AC3E}">
        <p14:creationId xmlns:p14="http://schemas.microsoft.com/office/powerpoint/2010/main" val="76167988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Retos como sociedad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Picture 2" descr="The Pope Drip : r/midjourney">
            <a:extLst>
              <a:ext uri="{FF2B5EF4-FFF2-40B4-BE49-F238E27FC236}">
                <a16:creationId xmlns:a16="http://schemas.microsoft.com/office/drawing/2014/main" id="{EE06192F-FE75-03A8-DB3C-B5B368F3A9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74772" y="1795350"/>
            <a:ext cx="2811884" cy="351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Image">
            <a:extLst>
              <a:ext uri="{FF2B5EF4-FFF2-40B4-BE49-F238E27FC236}">
                <a16:creationId xmlns:a16="http://schemas.microsoft.com/office/drawing/2014/main" id="{71E68E5D-E714-39AE-497B-C18E36E408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976160" y="1795350"/>
            <a:ext cx="3514855" cy="3514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AI-generated image of a celebrity concrete eating contest.">
            <a:hlinkClick r:id="rId6"/>
            <a:extLst>
              <a:ext uri="{FF2B5EF4-FFF2-40B4-BE49-F238E27FC236}">
                <a16:creationId xmlns:a16="http://schemas.microsoft.com/office/drawing/2014/main" id="{543D247C-4DB2-E61F-4F23-6E57AFA63C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80520" y="2128701"/>
            <a:ext cx="3797536" cy="2848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177108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Retos como sociedad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4007AB93-43FE-6502-0E3F-8458849A1E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8816" y="1282261"/>
            <a:ext cx="7705590" cy="4629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5572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Retos como sociedad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6D6F742-87D0-10B7-1F4E-8B22B13F57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7131" y="1313793"/>
            <a:ext cx="7797737" cy="466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703732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Retos como sociedad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EDB76E4-2DB9-2B4E-10CE-DCFECAC16E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45476" y="1495202"/>
            <a:ext cx="9701048" cy="4129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0251357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Retos como sociedad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4E05A7-2620-4DAE-8BC7-612A07E42D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55986" y="1522072"/>
            <a:ext cx="9680028" cy="404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32567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Retos como sociedad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04E0688D-7F60-F5D8-5E44-7E31D4679F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408" y="1620565"/>
            <a:ext cx="9823184" cy="39075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18976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70788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Retos como sociedad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7" name="Imagen 6">
            <a:hlinkClick r:id="rId4"/>
            <a:extLst>
              <a:ext uri="{FF2B5EF4-FFF2-40B4-BE49-F238E27FC236}">
                <a16:creationId xmlns:a16="http://schemas.microsoft.com/office/drawing/2014/main" id="{30643426-4720-33FF-F436-3AD4696DC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38531" y="1240793"/>
            <a:ext cx="4109819" cy="4645657"/>
          </a:xfrm>
          <a:prstGeom prst="rect">
            <a:avLst/>
          </a:prstGeom>
        </p:spPr>
      </p:pic>
      <p:pic>
        <p:nvPicPr>
          <p:cNvPr id="9" name="Imagen 8">
            <a:hlinkClick r:id="rId6"/>
            <a:extLst>
              <a:ext uri="{FF2B5EF4-FFF2-40B4-BE49-F238E27FC236}">
                <a16:creationId xmlns:a16="http://schemas.microsoft.com/office/drawing/2014/main" id="{C5B89E03-81C8-5230-3C9D-EE9D6BD171E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8875" y="1682453"/>
            <a:ext cx="5710266" cy="3493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459348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5244136" y="2459503"/>
            <a:ext cx="6141618" cy="1938992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>
              <a:defRPr/>
            </a:pPr>
            <a:r>
              <a:rPr lang="es-ES" sz="4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Trabajos más expuestos a ser reemplazados por una IA</a:t>
            </a:r>
            <a:endParaRPr lang="es-CO" sz="4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pic>
        <p:nvPicPr>
          <p:cNvPr id="4" name="Imagen 3">
            <a:hlinkClick r:id="rId4"/>
            <a:extLst>
              <a:ext uri="{FF2B5EF4-FFF2-40B4-BE49-F238E27FC236}">
                <a16:creationId xmlns:a16="http://schemas.microsoft.com/office/drawing/2014/main" id="{AC8353D1-28C5-68BC-8E8C-CA3616BCA9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" y="0"/>
            <a:ext cx="4758813" cy="682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90762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BE5ADE01-79AE-C211-5874-4444B95250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895" y="137652"/>
            <a:ext cx="7811590" cy="6582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065072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 descr="A computer can never be held accountable - An IBM slide from 1... - samim">
            <a:extLst>
              <a:ext uri="{FF2B5EF4-FFF2-40B4-BE49-F238E27FC236}">
                <a16:creationId xmlns:a16="http://schemas.microsoft.com/office/drawing/2014/main" id="{4E8D595C-56CE-B26B-CFA0-1F4380F49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9754" y="476249"/>
            <a:ext cx="7092491" cy="5133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461144CD-D6B2-F217-0B78-4DE6FA0F3A9F}"/>
              </a:ext>
            </a:extLst>
          </p:cNvPr>
          <p:cNvSpPr txBox="1"/>
          <p:nvPr/>
        </p:nvSpPr>
        <p:spPr>
          <a:xfrm>
            <a:off x="3047999" y="575893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>
              <a:buFontTx/>
              <a:buNone/>
            </a:pPr>
            <a:r>
              <a:rPr lang="es-ES" dirty="0"/>
              <a:t>IBM (1979)</a:t>
            </a: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41010046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4.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Métricas de Evaluación e Introducción a árboles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evaluar mi modelo? Ajuste dentro y fuera de muestra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Métricas para problemas de regresión y clasificación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¿Qué métrica escoger? ¿Cómo interpretarlas?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Arboles de decisión – Clasificación y Regresión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Criterios de decisión para partir el nodo de un árbol: Gini/Entropía, Varianza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</a:t>
            </a:r>
          </a:p>
        </p:txBody>
      </p:sp>
    </p:spTree>
    <p:extLst>
      <p:ext uri="{BB962C8B-B14F-4D97-AF65-F5344CB8AC3E}">
        <p14:creationId xmlns:p14="http://schemas.microsoft.com/office/powerpoint/2010/main" val="4141892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288305FE-915F-971B-06C8-2F46C9F924D7}"/>
              </a:ext>
            </a:extLst>
          </p:cNvPr>
          <p:cNvSpPr txBox="1"/>
          <p:nvPr/>
        </p:nvSpPr>
        <p:spPr>
          <a:xfrm>
            <a:off x="2368816" y="336350"/>
            <a:ext cx="9509240" cy="92333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>
              <a:defRPr/>
            </a:pPr>
            <a:r>
              <a:rPr lang="es-ES" sz="54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Contenido del curso</a:t>
            </a:r>
            <a:endParaRPr lang="es-CO" sz="54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7" name="Marcador de contenido 6">
            <a:extLst>
              <a:ext uri="{FF2B5EF4-FFF2-40B4-BE49-F238E27FC236}">
                <a16:creationId xmlns:a16="http://schemas.microsoft.com/office/drawing/2014/main" id="{E75EBFF2-DEEB-1A97-85F8-43FF7D6C1F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1444752"/>
            <a:ext cx="9803828" cy="4744911"/>
          </a:xfrm>
        </p:spPr>
        <p:txBody>
          <a:bodyPr anchor="ctr">
            <a:normAutofit/>
          </a:bodyPr>
          <a:lstStyle/>
          <a:p>
            <a:pPr marL="0" indent="0" algn="just">
              <a:lnSpc>
                <a:spcPct val="150000"/>
              </a:lnSpc>
              <a:buNone/>
            </a:pPr>
            <a:r>
              <a:rPr lang="es-ES" sz="2000" b="1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Clase 5. 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Árboles con esteroides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Random Forest</a:t>
            </a: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Cross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Validation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¿Cómo escoger los mejores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hiperparámetros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?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GridSearch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y Random </a:t>
            </a: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Search</a:t>
            </a:r>
            <a:endParaRPr lang="es-ES" sz="2000" dirty="0">
              <a:latin typeface="Lato" panose="020F0502020204030203" pitchFamily="34" charset="0"/>
              <a:ea typeface="Lato" panose="020F0502020204030203" pitchFamily="34" charset="0"/>
              <a:cs typeface="Lato" panose="020F0502020204030203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s-ES" sz="2000" dirty="0" err="1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Boosting</a:t>
            </a:r>
            <a:r>
              <a:rPr lang="es-ES" sz="2000" dirty="0">
                <a:latin typeface="Lato" panose="020F0502020204030203" pitchFamily="34" charset="0"/>
                <a:ea typeface="Lato" panose="020F0502020204030203" pitchFamily="34" charset="0"/>
                <a:cs typeface="Lato" panose="020F0502020204030203" pitchFamily="34" charset="0"/>
              </a:rPr>
              <a:t> de árboles</a:t>
            </a:r>
          </a:p>
        </p:txBody>
      </p:sp>
    </p:spTree>
    <p:extLst>
      <p:ext uri="{BB962C8B-B14F-4D97-AF65-F5344CB8AC3E}">
        <p14:creationId xmlns:p14="http://schemas.microsoft.com/office/powerpoint/2010/main" val="182877711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5AC884F00719EB4C86E3D4496E7F465D" ma:contentTypeVersion="12" ma:contentTypeDescription="Crear nuevo documento." ma:contentTypeScope="" ma:versionID="11cba4d0cec4a737da09f23a1378fc3c">
  <xsd:schema xmlns:xsd="http://www.w3.org/2001/XMLSchema" xmlns:xs="http://www.w3.org/2001/XMLSchema" xmlns:p="http://schemas.microsoft.com/office/2006/metadata/properties" xmlns:ns2="5fa1e514-98db-47d7-b0e2-2c61da5cb8db" xmlns:ns3="9f763db3-fa4d-46a2-85ca-0a2066a38994" targetNamespace="http://schemas.microsoft.com/office/2006/metadata/properties" ma:root="true" ma:fieldsID="90a7cae9eb9590b3197ceb92cac1d885" ns2:_="" ns3:_="">
    <xsd:import namespace="5fa1e514-98db-47d7-b0e2-2c61da5cb8db"/>
    <xsd:import namespace="9f763db3-fa4d-46a2-85ca-0a2066a38994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MediaServiceOCR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a1e514-98db-47d7-b0e2-2c61da5cb8d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4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5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17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f763db3-fa4d-46a2-85ca-0a2066a38994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925C717-C63E-49E8-AEAF-BB8E32DE0E5C}">
  <ds:schemaRefs>
    <ds:schemaRef ds:uri="http://schemas.microsoft.com/office/2006/documentManagement/types"/>
    <ds:schemaRef ds:uri="http://purl.org/dc/elements/1.1/"/>
    <ds:schemaRef ds:uri="http://schemas.microsoft.com/office/2006/metadata/properties"/>
    <ds:schemaRef ds:uri="9f763db3-fa4d-46a2-85ca-0a2066a38994"/>
    <ds:schemaRef ds:uri="http://www.w3.org/XML/1998/namespace"/>
    <ds:schemaRef ds:uri="5fa1e514-98db-47d7-b0e2-2c61da5cb8db"/>
    <ds:schemaRef ds:uri="http://schemas.openxmlformats.org/package/2006/metadata/core-properties"/>
    <ds:schemaRef ds:uri="http://purl.org/dc/terms/"/>
    <ds:schemaRef ds:uri="http://schemas.microsoft.com/office/infopath/2007/PartnerControl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58A72BAC-BE59-493E-B744-8EA530C198B6}">
  <ds:schemaRefs>
    <ds:schemaRef ds:uri="5fa1e514-98db-47d7-b0e2-2c61da5cb8db"/>
    <ds:schemaRef ds:uri="9f763db3-fa4d-46a2-85ca-0a2066a3899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9F61CDE4-2F5E-4A3D-A83C-51E9463CCEF0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529</TotalTime>
  <Words>2558</Words>
  <Application>Microsoft Office PowerPoint</Application>
  <PresentationFormat>Panorámica</PresentationFormat>
  <Paragraphs>393</Paragraphs>
  <Slides>79</Slides>
  <Notes>40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79</vt:i4>
      </vt:variant>
    </vt:vector>
  </HeadingPairs>
  <TitlesOfParts>
    <vt:vector size="86" baseType="lpstr">
      <vt:lpstr>Arial</vt:lpstr>
      <vt:lpstr>Calibri</vt:lpstr>
      <vt:lpstr>Calibri Light</vt:lpstr>
      <vt:lpstr>Cambria Math</vt:lpstr>
      <vt:lpstr>Lato</vt:lpstr>
      <vt:lpstr>Söhne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Monica Prada</dc:creator>
  <cp:lastModifiedBy>Lucas  Gomez Tobon</cp:lastModifiedBy>
  <cp:revision>10</cp:revision>
  <dcterms:created xsi:type="dcterms:W3CDTF">2020-08-20T14:11:47Z</dcterms:created>
  <dcterms:modified xsi:type="dcterms:W3CDTF">2023-08-15T22:58:24Z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0x0101005AC884F00719EB4C86E3D4496E7F465D</vt:lpwstr>
  </property>
</Properties>
</file>